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6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CC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7772400" cy="1470025"/>
          </a:xfrm>
        </p:spPr>
        <p:txBody>
          <a:bodyPr/>
          <a:lstStyle/>
          <a:p>
            <a:r>
              <a:rPr lang="es-MX" b="1" dirty="0" smtClean="0"/>
              <a:t>SERIE DE LA TABLA DE MULTIPLICAR DEL 9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568952" cy="1752600"/>
          </a:xfrm>
        </p:spPr>
        <p:txBody>
          <a:bodyPr>
            <a:normAutofit/>
          </a:bodyPr>
          <a:lstStyle/>
          <a:p>
            <a:r>
              <a:rPr lang="es-MX" sz="4400" b="1" dirty="0" smtClean="0">
                <a:solidFill>
                  <a:schemeClr val="tx1"/>
                </a:solidFill>
              </a:rPr>
              <a:t>0, 9, 18, 27, 36, 45, 54, 63, 72, 81, 90</a:t>
            </a:r>
            <a:endParaRPr lang="es-MX" sz="4400" b="1" dirty="0">
              <a:solidFill>
                <a:schemeClr val="tx1"/>
              </a:solidFill>
            </a:endParaRPr>
          </a:p>
        </p:txBody>
      </p:sp>
      <p:pic>
        <p:nvPicPr>
          <p:cNvPr id="5" name="Picture 6" descr="http://leoloqueveo.org/numeros/nue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068960"/>
            <a:ext cx="2857499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620688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25499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7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9 x 7 = 63</a:t>
            </a:r>
            <a:endParaRPr lang="es-MX" sz="80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619672" y="620688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221088"/>
            <a:ext cx="1440160" cy="1491560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539552" y="5877272"/>
            <a:ext cx="1008112" cy="936104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" name="12 Grupo"/>
          <p:cNvGrpSpPr/>
          <p:nvPr/>
        </p:nvGrpSpPr>
        <p:grpSpPr>
          <a:xfrm>
            <a:off x="5148064" y="620688"/>
            <a:ext cx="1656184" cy="1440160"/>
            <a:chOff x="3131840" y="620688"/>
            <a:chExt cx="2448272" cy="2448272"/>
          </a:xfrm>
        </p:grpSpPr>
        <p:grpSp>
          <p:nvGrpSpPr>
            <p:cNvPr id="1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14 Grupo"/>
          <p:cNvGrpSpPr/>
          <p:nvPr/>
        </p:nvGrpSpPr>
        <p:grpSpPr>
          <a:xfrm>
            <a:off x="1619672" y="3789040"/>
            <a:ext cx="1656184" cy="1440160"/>
            <a:chOff x="3131840" y="620688"/>
            <a:chExt cx="2448272" cy="2448272"/>
          </a:xfrm>
        </p:grpSpPr>
        <p:grpSp>
          <p:nvGrpSpPr>
            <p:cNvPr id="1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14 Grupo"/>
          <p:cNvGrpSpPr/>
          <p:nvPr/>
        </p:nvGrpSpPr>
        <p:grpSpPr>
          <a:xfrm>
            <a:off x="1547664" y="2204864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14 Grupo"/>
          <p:cNvGrpSpPr/>
          <p:nvPr/>
        </p:nvGrpSpPr>
        <p:grpSpPr>
          <a:xfrm>
            <a:off x="5148064" y="2204864"/>
            <a:ext cx="1656184" cy="1440160"/>
            <a:chOff x="3131840" y="620688"/>
            <a:chExt cx="2448272" cy="2448272"/>
          </a:xfrm>
        </p:grpSpPr>
        <p:grpSp>
          <p:nvGrpSpPr>
            <p:cNvPr id="2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7" name="21 Grupo"/>
          <p:cNvGrpSpPr/>
          <p:nvPr/>
        </p:nvGrpSpPr>
        <p:grpSpPr>
          <a:xfrm>
            <a:off x="1691680" y="5877272"/>
            <a:ext cx="1008112" cy="936104"/>
            <a:chOff x="4211960" y="1052736"/>
            <a:chExt cx="1296144" cy="1368152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28" name="21 Grupo"/>
          <p:cNvGrpSpPr/>
          <p:nvPr/>
        </p:nvGrpSpPr>
        <p:grpSpPr>
          <a:xfrm>
            <a:off x="2771800" y="5877272"/>
            <a:ext cx="1008112" cy="936104"/>
            <a:chOff x="4211960" y="1052736"/>
            <a:chExt cx="1296144" cy="136815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32" name="21 Grupo"/>
          <p:cNvGrpSpPr/>
          <p:nvPr/>
        </p:nvGrpSpPr>
        <p:grpSpPr>
          <a:xfrm>
            <a:off x="3851920" y="5877272"/>
            <a:ext cx="1008112" cy="936104"/>
            <a:chOff x="4211960" y="1052736"/>
            <a:chExt cx="1296144" cy="1368152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33" name="21 Grupo"/>
          <p:cNvGrpSpPr/>
          <p:nvPr/>
        </p:nvGrpSpPr>
        <p:grpSpPr>
          <a:xfrm>
            <a:off x="4932040" y="5877272"/>
            <a:ext cx="1008112" cy="936104"/>
            <a:chOff x="4211960" y="1052736"/>
            <a:chExt cx="1296144" cy="1368152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55" name="14 Grupo"/>
          <p:cNvGrpSpPr/>
          <p:nvPr/>
        </p:nvGrpSpPr>
        <p:grpSpPr>
          <a:xfrm>
            <a:off x="3347864" y="2204864"/>
            <a:ext cx="1656184" cy="1440160"/>
            <a:chOff x="3131840" y="620688"/>
            <a:chExt cx="2448272" cy="2448272"/>
          </a:xfrm>
        </p:grpSpPr>
        <p:grpSp>
          <p:nvGrpSpPr>
            <p:cNvPr id="58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6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7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61" name="6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68" name="21 Grupo"/>
          <p:cNvGrpSpPr/>
          <p:nvPr/>
        </p:nvGrpSpPr>
        <p:grpSpPr>
          <a:xfrm>
            <a:off x="6012160" y="5877272"/>
            <a:ext cx="1008112" cy="936104"/>
            <a:chOff x="4211960" y="1052736"/>
            <a:chExt cx="1296144" cy="1368152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71" name="21 Grupo"/>
          <p:cNvGrpSpPr/>
          <p:nvPr/>
        </p:nvGrpSpPr>
        <p:grpSpPr>
          <a:xfrm>
            <a:off x="7092280" y="5877272"/>
            <a:ext cx="1008112" cy="936104"/>
            <a:chOff x="4211960" y="1052736"/>
            <a:chExt cx="1296144" cy="1368152"/>
          </a:xfrm>
        </p:grpSpPr>
        <p:pic>
          <p:nvPicPr>
            <p:cNvPr id="7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548680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9 x 8 = 72</a:t>
            </a:r>
            <a:endParaRPr lang="es-MX" sz="80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548680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365104"/>
            <a:ext cx="1440160" cy="1347544"/>
          </a:xfrm>
          <a:prstGeom prst="rect">
            <a:avLst/>
          </a:prstGeom>
          <a:noFill/>
        </p:spPr>
      </p:pic>
      <p:grpSp>
        <p:nvGrpSpPr>
          <p:cNvPr id="8" name="12 Grupo"/>
          <p:cNvGrpSpPr/>
          <p:nvPr/>
        </p:nvGrpSpPr>
        <p:grpSpPr>
          <a:xfrm>
            <a:off x="5148064" y="620688"/>
            <a:ext cx="1656184" cy="1440160"/>
            <a:chOff x="3131840" y="620688"/>
            <a:chExt cx="2448272" cy="2448272"/>
          </a:xfrm>
        </p:grpSpPr>
        <p:grpSp>
          <p:nvGrpSpPr>
            <p:cNvPr id="1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14 Grupo"/>
          <p:cNvGrpSpPr/>
          <p:nvPr/>
        </p:nvGrpSpPr>
        <p:grpSpPr>
          <a:xfrm>
            <a:off x="1619672" y="3717032"/>
            <a:ext cx="1656184" cy="1440160"/>
            <a:chOff x="3131840" y="620688"/>
            <a:chExt cx="2448272" cy="2448272"/>
          </a:xfrm>
        </p:grpSpPr>
        <p:grpSp>
          <p:nvGrpSpPr>
            <p:cNvPr id="1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14 Grupo"/>
          <p:cNvGrpSpPr/>
          <p:nvPr/>
        </p:nvGrpSpPr>
        <p:grpSpPr>
          <a:xfrm>
            <a:off x="1547664" y="2132856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14 Grupo"/>
          <p:cNvGrpSpPr/>
          <p:nvPr/>
        </p:nvGrpSpPr>
        <p:grpSpPr>
          <a:xfrm>
            <a:off x="5220072" y="2132856"/>
            <a:ext cx="1656184" cy="1440160"/>
            <a:chOff x="3131840" y="620688"/>
            <a:chExt cx="2448272" cy="2448272"/>
          </a:xfrm>
        </p:grpSpPr>
        <p:grpSp>
          <p:nvGrpSpPr>
            <p:cNvPr id="2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4" name="14 Grupo"/>
          <p:cNvGrpSpPr/>
          <p:nvPr/>
        </p:nvGrpSpPr>
        <p:grpSpPr>
          <a:xfrm>
            <a:off x="3347864" y="2132856"/>
            <a:ext cx="1656184" cy="1440160"/>
            <a:chOff x="3131840" y="620688"/>
            <a:chExt cx="2448272" cy="2448272"/>
          </a:xfrm>
        </p:grpSpPr>
        <p:grpSp>
          <p:nvGrpSpPr>
            <p:cNvPr id="3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6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7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61" name="6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68" name="14 Grupo"/>
          <p:cNvGrpSpPr/>
          <p:nvPr/>
        </p:nvGrpSpPr>
        <p:grpSpPr>
          <a:xfrm>
            <a:off x="3491880" y="3717032"/>
            <a:ext cx="1656184" cy="1440160"/>
            <a:chOff x="3131840" y="620688"/>
            <a:chExt cx="2448272" cy="2448272"/>
          </a:xfrm>
        </p:grpSpPr>
        <p:grpSp>
          <p:nvGrpSpPr>
            <p:cNvPr id="71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7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74" name="7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80" name="21 Grupo"/>
          <p:cNvGrpSpPr/>
          <p:nvPr/>
        </p:nvGrpSpPr>
        <p:grpSpPr>
          <a:xfrm>
            <a:off x="35496" y="6093296"/>
            <a:ext cx="792088" cy="720080"/>
            <a:chOff x="4211960" y="1052736"/>
            <a:chExt cx="1296144" cy="1368152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3" name="21 Grupo"/>
          <p:cNvGrpSpPr/>
          <p:nvPr/>
        </p:nvGrpSpPr>
        <p:grpSpPr>
          <a:xfrm>
            <a:off x="899592" y="6093296"/>
            <a:ext cx="792088" cy="720080"/>
            <a:chOff x="4211960" y="1052736"/>
            <a:chExt cx="1296144" cy="1368152"/>
          </a:xfrm>
        </p:grpSpPr>
        <p:pic>
          <p:nvPicPr>
            <p:cNvPr id="8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5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6" name="21 Grupo"/>
          <p:cNvGrpSpPr/>
          <p:nvPr/>
        </p:nvGrpSpPr>
        <p:grpSpPr>
          <a:xfrm>
            <a:off x="1691680" y="6093296"/>
            <a:ext cx="792088" cy="720080"/>
            <a:chOff x="4211960" y="1052736"/>
            <a:chExt cx="1296144" cy="1368152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8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9" name="21 Grupo"/>
          <p:cNvGrpSpPr/>
          <p:nvPr/>
        </p:nvGrpSpPr>
        <p:grpSpPr>
          <a:xfrm>
            <a:off x="2483768" y="6093296"/>
            <a:ext cx="792088" cy="720080"/>
            <a:chOff x="4211960" y="1052736"/>
            <a:chExt cx="1296144" cy="1368152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2" name="21 Grupo"/>
          <p:cNvGrpSpPr/>
          <p:nvPr/>
        </p:nvGrpSpPr>
        <p:grpSpPr>
          <a:xfrm>
            <a:off x="3347864" y="6093296"/>
            <a:ext cx="792088" cy="720080"/>
            <a:chOff x="4211960" y="1052736"/>
            <a:chExt cx="1296144" cy="1368152"/>
          </a:xfrm>
        </p:grpSpPr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5" name="21 Grupo"/>
          <p:cNvGrpSpPr/>
          <p:nvPr/>
        </p:nvGrpSpPr>
        <p:grpSpPr>
          <a:xfrm>
            <a:off x="4139952" y="6093296"/>
            <a:ext cx="792088" cy="720080"/>
            <a:chOff x="4211960" y="1052736"/>
            <a:chExt cx="1296144" cy="1368152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8" name="21 Grupo"/>
          <p:cNvGrpSpPr/>
          <p:nvPr/>
        </p:nvGrpSpPr>
        <p:grpSpPr>
          <a:xfrm>
            <a:off x="5004048" y="6093296"/>
            <a:ext cx="792088" cy="720080"/>
            <a:chOff x="4211960" y="1052736"/>
            <a:chExt cx="1296144" cy="1368152"/>
          </a:xfrm>
        </p:grpSpPr>
        <p:pic>
          <p:nvPicPr>
            <p:cNvPr id="9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1" name="21 Grupo"/>
          <p:cNvGrpSpPr/>
          <p:nvPr/>
        </p:nvGrpSpPr>
        <p:grpSpPr>
          <a:xfrm>
            <a:off x="5796136" y="6093296"/>
            <a:ext cx="792088" cy="720080"/>
            <a:chOff x="4211960" y="1052736"/>
            <a:chExt cx="1296144" cy="1368152"/>
          </a:xfrm>
        </p:grpSpPr>
        <p:pic>
          <p:nvPicPr>
            <p:cNvPr id="10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548680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9 x 9 = 81</a:t>
            </a:r>
            <a:endParaRPr lang="es-MX" sz="80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548680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293096"/>
            <a:ext cx="1368152" cy="1419552"/>
          </a:xfrm>
          <a:prstGeom prst="rect">
            <a:avLst/>
          </a:prstGeom>
          <a:noFill/>
        </p:spPr>
      </p:pic>
      <p:grpSp>
        <p:nvGrpSpPr>
          <p:cNvPr id="8" name="12 Grupo"/>
          <p:cNvGrpSpPr/>
          <p:nvPr/>
        </p:nvGrpSpPr>
        <p:grpSpPr>
          <a:xfrm>
            <a:off x="5148064" y="620688"/>
            <a:ext cx="1656184" cy="1440160"/>
            <a:chOff x="3131840" y="620688"/>
            <a:chExt cx="2448272" cy="2448272"/>
          </a:xfrm>
        </p:grpSpPr>
        <p:grpSp>
          <p:nvGrpSpPr>
            <p:cNvPr id="1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14 Grupo"/>
          <p:cNvGrpSpPr/>
          <p:nvPr/>
        </p:nvGrpSpPr>
        <p:grpSpPr>
          <a:xfrm>
            <a:off x="1619672" y="3717032"/>
            <a:ext cx="1656184" cy="1440160"/>
            <a:chOff x="3131840" y="620688"/>
            <a:chExt cx="2448272" cy="2448272"/>
          </a:xfrm>
        </p:grpSpPr>
        <p:grpSp>
          <p:nvGrpSpPr>
            <p:cNvPr id="1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14 Grupo"/>
          <p:cNvGrpSpPr/>
          <p:nvPr/>
        </p:nvGrpSpPr>
        <p:grpSpPr>
          <a:xfrm>
            <a:off x="1547664" y="2132856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14 Grupo"/>
          <p:cNvGrpSpPr/>
          <p:nvPr/>
        </p:nvGrpSpPr>
        <p:grpSpPr>
          <a:xfrm>
            <a:off x="5220072" y="2132856"/>
            <a:ext cx="1656184" cy="1440160"/>
            <a:chOff x="3131840" y="620688"/>
            <a:chExt cx="2448272" cy="2448272"/>
          </a:xfrm>
        </p:grpSpPr>
        <p:grpSp>
          <p:nvGrpSpPr>
            <p:cNvPr id="2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4" name="14 Grupo"/>
          <p:cNvGrpSpPr/>
          <p:nvPr/>
        </p:nvGrpSpPr>
        <p:grpSpPr>
          <a:xfrm>
            <a:off x="3347864" y="2132856"/>
            <a:ext cx="1656184" cy="1440160"/>
            <a:chOff x="3131840" y="620688"/>
            <a:chExt cx="2448272" cy="2448272"/>
          </a:xfrm>
        </p:grpSpPr>
        <p:grpSp>
          <p:nvGrpSpPr>
            <p:cNvPr id="3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6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7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61" name="6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1" name="14 Grupo"/>
          <p:cNvGrpSpPr/>
          <p:nvPr/>
        </p:nvGrpSpPr>
        <p:grpSpPr>
          <a:xfrm>
            <a:off x="5436096" y="3717032"/>
            <a:ext cx="1656184" cy="1440160"/>
            <a:chOff x="3131840" y="620688"/>
            <a:chExt cx="2448272" cy="2448272"/>
          </a:xfrm>
        </p:grpSpPr>
        <p:grpSp>
          <p:nvGrpSpPr>
            <p:cNvPr id="4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7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74" name="7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77" name="14 Grupo"/>
          <p:cNvGrpSpPr/>
          <p:nvPr/>
        </p:nvGrpSpPr>
        <p:grpSpPr>
          <a:xfrm>
            <a:off x="3563888" y="3717032"/>
            <a:ext cx="1656184" cy="1440160"/>
            <a:chOff x="3131840" y="620688"/>
            <a:chExt cx="2448272" cy="2448272"/>
          </a:xfrm>
        </p:grpSpPr>
        <p:grpSp>
          <p:nvGrpSpPr>
            <p:cNvPr id="80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8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3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81" name="8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84" name="21 Grupo"/>
          <p:cNvGrpSpPr/>
          <p:nvPr/>
        </p:nvGrpSpPr>
        <p:grpSpPr>
          <a:xfrm>
            <a:off x="35496" y="6093296"/>
            <a:ext cx="792088" cy="720080"/>
            <a:chOff x="4211960" y="1052736"/>
            <a:chExt cx="1296144" cy="1368152"/>
          </a:xfrm>
        </p:grpSpPr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6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7" name="21 Grupo"/>
          <p:cNvGrpSpPr/>
          <p:nvPr/>
        </p:nvGrpSpPr>
        <p:grpSpPr>
          <a:xfrm>
            <a:off x="899592" y="6093296"/>
            <a:ext cx="792088" cy="720080"/>
            <a:chOff x="4211960" y="1052736"/>
            <a:chExt cx="1296144" cy="1368152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0" name="21 Grupo"/>
          <p:cNvGrpSpPr/>
          <p:nvPr/>
        </p:nvGrpSpPr>
        <p:grpSpPr>
          <a:xfrm>
            <a:off x="1691680" y="6093296"/>
            <a:ext cx="792088" cy="720080"/>
            <a:chOff x="4211960" y="1052736"/>
            <a:chExt cx="1296144" cy="1368152"/>
          </a:xfrm>
        </p:grpSpPr>
        <p:pic>
          <p:nvPicPr>
            <p:cNvPr id="91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3" name="21 Grupo"/>
          <p:cNvGrpSpPr/>
          <p:nvPr/>
        </p:nvGrpSpPr>
        <p:grpSpPr>
          <a:xfrm>
            <a:off x="2483768" y="6093296"/>
            <a:ext cx="792088" cy="720080"/>
            <a:chOff x="4211960" y="1052736"/>
            <a:chExt cx="1296144" cy="1368152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6" name="21 Grupo"/>
          <p:cNvGrpSpPr/>
          <p:nvPr/>
        </p:nvGrpSpPr>
        <p:grpSpPr>
          <a:xfrm>
            <a:off x="3347864" y="6093296"/>
            <a:ext cx="792088" cy="720080"/>
            <a:chOff x="4211960" y="1052736"/>
            <a:chExt cx="1296144" cy="1368152"/>
          </a:xfrm>
        </p:grpSpPr>
        <p:pic>
          <p:nvPicPr>
            <p:cNvPr id="9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8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9" name="21 Grupo"/>
          <p:cNvGrpSpPr/>
          <p:nvPr/>
        </p:nvGrpSpPr>
        <p:grpSpPr>
          <a:xfrm>
            <a:off x="4139952" y="6093296"/>
            <a:ext cx="792088" cy="720080"/>
            <a:chOff x="4211960" y="1052736"/>
            <a:chExt cx="1296144" cy="1368152"/>
          </a:xfrm>
        </p:grpSpPr>
        <p:pic>
          <p:nvPicPr>
            <p:cNvPr id="10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2" name="21 Grupo"/>
          <p:cNvGrpSpPr/>
          <p:nvPr/>
        </p:nvGrpSpPr>
        <p:grpSpPr>
          <a:xfrm>
            <a:off x="5004048" y="6093296"/>
            <a:ext cx="792088" cy="720080"/>
            <a:chOff x="4211960" y="1052736"/>
            <a:chExt cx="1296144" cy="1368152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5" name="21 Grupo"/>
          <p:cNvGrpSpPr/>
          <p:nvPr/>
        </p:nvGrpSpPr>
        <p:grpSpPr>
          <a:xfrm>
            <a:off x="5796136" y="6093296"/>
            <a:ext cx="792088" cy="720080"/>
            <a:chOff x="4211960" y="1052736"/>
            <a:chExt cx="1296144" cy="1368152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8" name="21 Grupo"/>
          <p:cNvGrpSpPr/>
          <p:nvPr/>
        </p:nvGrpSpPr>
        <p:grpSpPr>
          <a:xfrm>
            <a:off x="6588224" y="6093296"/>
            <a:ext cx="792088" cy="720080"/>
            <a:chOff x="4211960" y="1052736"/>
            <a:chExt cx="1296144" cy="1368152"/>
          </a:xfrm>
        </p:grpSpPr>
        <p:pic>
          <p:nvPicPr>
            <p:cNvPr id="10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548680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278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10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6939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9 x 10 = 90</a:t>
            </a:r>
            <a:endParaRPr lang="es-MX" sz="80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548680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293096"/>
            <a:ext cx="1368152" cy="1419552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35496" y="6093296"/>
            <a:ext cx="792088" cy="720080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" name="12 Grupo"/>
          <p:cNvGrpSpPr/>
          <p:nvPr/>
        </p:nvGrpSpPr>
        <p:grpSpPr>
          <a:xfrm>
            <a:off x="5148064" y="620688"/>
            <a:ext cx="1656184" cy="1440160"/>
            <a:chOff x="3131840" y="620688"/>
            <a:chExt cx="2448272" cy="2448272"/>
          </a:xfrm>
        </p:grpSpPr>
        <p:grpSp>
          <p:nvGrpSpPr>
            <p:cNvPr id="1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14 Grupo"/>
          <p:cNvGrpSpPr/>
          <p:nvPr/>
        </p:nvGrpSpPr>
        <p:grpSpPr>
          <a:xfrm>
            <a:off x="1619672" y="3717032"/>
            <a:ext cx="1656184" cy="1440160"/>
            <a:chOff x="3131840" y="620688"/>
            <a:chExt cx="2448272" cy="2448272"/>
          </a:xfrm>
        </p:grpSpPr>
        <p:grpSp>
          <p:nvGrpSpPr>
            <p:cNvPr id="1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14 Grupo"/>
          <p:cNvGrpSpPr/>
          <p:nvPr/>
        </p:nvGrpSpPr>
        <p:grpSpPr>
          <a:xfrm>
            <a:off x="1547664" y="2132856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14 Grupo"/>
          <p:cNvGrpSpPr/>
          <p:nvPr/>
        </p:nvGrpSpPr>
        <p:grpSpPr>
          <a:xfrm>
            <a:off x="5220072" y="2132856"/>
            <a:ext cx="1656184" cy="1440160"/>
            <a:chOff x="3131840" y="620688"/>
            <a:chExt cx="2448272" cy="2448272"/>
          </a:xfrm>
        </p:grpSpPr>
        <p:grpSp>
          <p:nvGrpSpPr>
            <p:cNvPr id="2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4" name="14 Grupo"/>
          <p:cNvGrpSpPr/>
          <p:nvPr/>
        </p:nvGrpSpPr>
        <p:grpSpPr>
          <a:xfrm>
            <a:off x="3347864" y="2132856"/>
            <a:ext cx="1656184" cy="1440160"/>
            <a:chOff x="3131840" y="620688"/>
            <a:chExt cx="2448272" cy="2448272"/>
          </a:xfrm>
        </p:grpSpPr>
        <p:grpSp>
          <p:nvGrpSpPr>
            <p:cNvPr id="3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6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7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61" name="6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1" name="14 Grupo"/>
          <p:cNvGrpSpPr/>
          <p:nvPr/>
        </p:nvGrpSpPr>
        <p:grpSpPr>
          <a:xfrm>
            <a:off x="7308304" y="3573016"/>
            <a:ext cx="1656184" cy="1440160"/>
            <a:chOff x="3131840" y="620688"/>
            <a:chExt cx="2448272" cy="2448272"/>
          </a:xfrm>
        </p:grpSpPr>
        <p:grpSp>
          <p:nvGrpSpPr>
            <p:cNvPr id="4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7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74" name="7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4" name="14 Grupo"/>
          <p:cNvGrpSpPr/>
          <p:nvPr/>
        </p:nvGrpSpPr>
        <p:grpSpPr>
          <a:xfrm>
            <a:off x="3563888" y="3717032"/>
            <a:ext cx="1656184" cy="1440160"/>
            <a:chOff x="3131840" y="620688"/>
            <a:chExt cx="2448272" cy="2448272"/>
          </a:xfrm>
        </p:grpSpPr>
        <p:grpSp>
          <p:nvGrpSpPr>
            <p:cNvPr id="4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8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3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81" name="8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77" name="14 Grupo"/>
          <p:cNvGrpSpPr/>
          <p:nvPr/>
        </p:nvGrpSpPr>
        <p:grpSpPr>
          <a:xfrm>
            <a:off x="5436096" y="3645024"/>
            <a:ext cx="1656184" cy="1440160"/>
            <a:chOff x="3131840" y="620688"/>
            <a:chExt cx="2448272" cy="2448272"/>
          </a:xfrm>
        </p:grpSpPr>
        <p:grpSp>
          <p:nvGrpSpPr>
            <p:cNvPr id="80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8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6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84" name="8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87" name="21 Grupo"/>
          <p:cNvGrpSpPr/>
          <p:nvPr/>
        </p:nvGrpSpPr>
        <p:grpSpPr>
          <a:xfrm>
            <a:off x="899592" y="6093296"/>
            <a:ext cx="792088" cy="720080"/>
            <a:chOff x="4211960" y="1052736"/>
            <a:chExt cx="1296144" cy="1368152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0" name="21 Grupo"/>
          <p:cNvGrpSpPr/>
          <p:nvPr/>
        </p:nvGrpSpPr>
        <p:grpSpPr>
          <a:xfrm>
            <a:off x="1691680" y="6093296"/>
            <a:ext cx="792088" cy="720080"/>
            <a:chOff x="4211960" y="1052736"/>
            <a:chExt cx="1296144" cy="1368152"/>
          </a:xfrm>
        </p:grpSpPr>
        <p:pic>
          <p:nvPicPr>
            <p:cNvPr id="91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3" name="21 Grupo"/>
          <p:cNvGrpSpPr/>
          <p:nvPr/>
        </p:nvGrpSpPr>
        <p:grpSpPr>
          <a:xfrm>
            <a:off x="2483768" y="6093296"/>
            <a:ext cx="792088" cy="720080"/>
            <a:chOff x="4211960" y="1052736"/>
            <a:chExt cx="1296144" cy="1368152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6" name="21 Grupo"/>
          <p:cNvGrpSpPr/>
          <p:nvPr/>
        </p:nvGrpSpPr>
        <p:grpSpPr>
          <a:xfrm>
            <a:off x="3347864" y="6093296"/>
            <a:ext cx="792088" cy="720080"/>
            <a:chOff x="4211960" y="1052736"/>
            <a:chExt cx="1296144" cy="1368152"/>
          </a:xfrm>
        </p:grpSpPr>
        <p:pic>
          <p:nvPicPr>
            <p:cNvPr id="9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8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99" name="21 Grupo"/>
          <p:cNvGrpSpPr/>
          <p:nvPr/>
        </p:nvGrpSpPr>
        <p:grpSpPr>
          <a:xfrm>
            <a:off x="4139952" y="6093296"/>
            <a:ext cx="792088" cy="720080"/>
            <a:chOff x="4211960" y="1052736"/>
            <a:chExt cx="1296144" cy="1368152"/>
          </a:xfrm>
        </p:grpSpPr>
        <p:pic>
          <p:nvPicPr>
            <p:cNvPr id="10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2" name="21 Grupo"/>
          <p:cNvGrpSpPr/>
          <p:nvPr/>
        </p:nvGrpSpPr>
        <p:grpSpPr>
          <a:xfrm>
            <a:off x="5004048" y="6093296"/>
            <a:ext cx="792088" cy="720080"/>
            <a:chOff x="4211960" y="1052736"/>
            <a:chExt cx="1296144" cy="1368152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5" name="21 Grupo"/>
          <p:cNvGrpSpPr/>
          <p:nvPr/>
        </p:nvGrpSpPr>
        <p:grpSpPr>
          <a:xfrm>
            <a:off x="5796136" y="6093296"/>
            <a:ext cx="792088" cy="720080"/>
            <a:chOff x="4211960" y="1052736"/>
            <a:chExt cx="1296144" cy="1368152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08" name="21 Grupo"/>
          <p:cNvGrpSpPr/>
          <p:nvPr/>
        </p:nvGrpSpPr>
        <p:grpSpPr>
          <a:xfrm>
            <a:off x="6588224" y="6093296"/>
            <a:ext cx="792088" cy="720080"/>
            <a:chOff x="4211960" y="1052736"/>
            <a:chExt cx="1296144" cy="1368152"/>
          </a:xfrm>
        </p:grpSpPr>
        <p:pic>
          <p:nvPicPr>
            <p:cNvPr id="10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11" name="21 Grupo"/>
          <p:cNvGrpSpPr/>
          <p:nvPr/>
        </p:nvGrpSpPr>
        <p:grpSpPr>
          <a:xfrm>
            <a:off x="7452320" y="6093296"/>
            <a:ext cx="792088" cy="720080"/>
            <a:chOff x="4211960" y="1052736"/>
            <a:chExt cx="1296144" cy="1368152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18994" y="-27384"/>
            <a:ext cx="4901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SERIE DE LA TABLA DEL 9</a:t>
            </a:r>
            <a:endParaRPr lang="es-MX" sz="3600" b="1" dirty="0"/>
          </a:p>
        </p:txBody>
      </p:sp>
      <p:pic>
        <p:nvPicPr>
          <p:cNvPr id="3074" name="Picture 2" descr="https://reducandonos.files.wordpress.com/2013/07/numero-nue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4228554" cy="3312368"/>
          </a:xfrm>
          <a:prstGeom prst="rect">
            <a:avLst/>
          </a:prstGeom>
          <a:noFill/>
        </p:spPr>
      </p:pic>
      <p:pic>
        <p:nvPicPr>
          <p:cNvPr id="3078" name="Picture 6" descr="http://etc.usf.edu/presentations/extras/letters/fridge_magnets/red/34/X-4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268760"/>
            <a:ext cx="2855117" cy="2706272"/>
          </a:xfrm>
          <a:prstGeom prst="rect">
            <a:avLst/>
          </a:prstGeom>
          <a:noFill/>
        </p:spPr>
      </p:pic>
      <p:grpSp>
        <p:nvGrpSpPr>
          <p:cNvPr id="44" name="43 Grupo"/>
          <p:cNvGrpSpPr/>
          <p:nvPr/>
        </p:nvGrpSpPr>
        <p:grpSpPr>
          <a:xfrm>
            <a:off x="1100079" y="4221088"/>
            <a:ext cx="8080433" cy="1728192"/>
            <a:chOff x="539552" y="4221088"/>
            <a:chExt cx="8080433" cy="1728192"/>
          </a:xfrm>
        </p:grpSpPr>
        <p:grpSp>
          <p:nvGrpSpPr>
            <p:cNvPr id="28" name="27 Grupo"/>
            <p:cNvGrpSpPr/>
            <p:nvPr/>
          </p:nvGrpSpPr>
          <p:grpSpPr>
            <a:xfrm>
              <a:off x="539552" y="5219327"/>
              <a:ext cx="7632848" cy="729953"/>
              <a:chOff x="107504" y="4069521"/>
              <a:chExt cx="7632848" cy="729953"/>
            </a:xfrm>
          </p:grpSpPr>
          <p:sp>
            <p:nvSpPr>
              <p:cNvPr id="6" name="5 CuadroTexto"/>
              <p:cNvSpPr txBox="1"/>
              <p:nvPr/>
            </p:nvSpPr>
            <p:spPr>
              <a:xfrm>
                <a:off x="107504" y="4077072"/>
                <a:ext cx="44435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FF0000"/>
                    </a:solidFill>
                  </a:rPr>
                  <a:t>0</a:t>
                </a:r>
                <a:endParaRPr lang="es-MX" sz="4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599256" y="4077072"/>
                <a:ext cx="44435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00B050"/>
                    </a:solidFill>
                  </a:rPr>
                  <a:t>9</a:t>
                </a:r>
                <a:endParaRPr lang="es-MX" sz="4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987641" y="4091588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18</a:t>
                </a:r>
                <a:endParaRPr lang="es-MX" sz="40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" name="8 CuadroTexto"/>
              <p:cNvSpPr txBox="1"/>
              <p:nvPr/>
            </p:nvSpPr>
            <p:spPr>
              <a:xfrm>
                <a:off x="2483768" y="4077072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00B0F0"/>
                    </a:solidFill>
                  </a:rPr>
                  <a:t>36</a:t>
                </a:r>
                <a:endParaRPr lang="es-MX" sz="40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1691680" y="4077072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27</a:t>
                </a:r>
                <a:endParaRPr lang="es-MX" sz="40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3275856" y="4069521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45</a:t>
                </a:r>
                <a:endParaRPr lang="es-MX" sz="4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4067944" y="4069521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7030A0"/>
                    </a:solidFill>
                  </a:rPr>
                  <a:t>54</a:t>
                </a:r>
                <a:endParaRPr lang="es-MX" sz="40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4860032" y="4089266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C00000"/>
                    </a:solidFill>
                  </a:rPr>
                  <a:t>63</a:t>
                </a:r>
                <a:endParaRPr lang="es-MX" sz="40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5524145" y="4069521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FF0066"/>
                    </a:solidFill>
                  </a:rPr>
                  <a:t>72</a:t>
                </a:r>
                <a:endParaRPr lang="es-MX" sz="4000" b="1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5" name="14 CuadroTexto"/>
              <p:cNvSpPr txBox="1"/>
              <p:nvPr/>
            </p:nvSpPr>
            <p:spPr>
              <a:xfrm>
                <a:off x="6316233" y="4089266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0000FF"/>
                    </a:solidFill>
                  </a:rPr>
                  <a:t>81</a:t>
                </a:r>
                <a:endParaRPr lang="es-MX" sz="40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6" name="15 CuadroTexto"/>
              <p:cNvSpPr txBox="1"/>
              <p:nvPr/>
            </p:nvSpPr>
            <p:spPr>
              <a:xfrm>
                <a:off x="7036313" y="4089266"/>
                <a:ext cx="7040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4000" b="1" dirty="0" smtClean="0">
                    <a:solidFill>
                      <a:srgbClr val="FFCC00"/>
                    </a:solidFill>
                  </a:rPr>
                  <a:t>90</a:t>
                </a:r>
                <a:endParaRPr lang="es-MX" sz="4000" b="1" dirty="0">
                  <a:solidFill>
                    <a:srgbClr val="FFCC00"/>
                  </a:solidFill>
                </a:endParaRPr>
              </a:p>
            </p:txBody>
          </p:sp>
          <p:pic>
            <p:nvPicPr>
              <p:cNvPr id="3076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5526" y="4149080"/>
                <a:ext cx="432048" cy="576064"/>
              </a:xfrm>
              <a:prstGeom prst="rect">
                <a:avLst/>
              </a:prstGeom>
              <a:noFill/>
            </p:spPr>
          </p:pic>
          <p:pic>
            <p:nvPicPr>
              <p:cNvPr id="18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403648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19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01570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0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141730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1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005826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2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725906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3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90002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4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292080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5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030162" y="4077072"/>
                <a:ext cx="486054" cy="648072"/>
              </a:xfrm>
              <a:prstGeom prst="rect">
                <a:avLst/>
              </a:prstGeom>
              <a:noFill/>
            </p:spPr>
          </p:pic>
          <p:pic>
            <p:nvPicPr>
              <p:cNvPr id="26" name="Picture 4" descr="https://upload.wikimedia.org/wikipedia/commons/thumb/5/5c/Comma.png/150px-Comm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822250" y="4077072"/>
                <a:ext cx="486054" cy="648072"/>
              </a:xfrm>
              <a:prstGeom prst="rect">
                <a:avLst/>
              </a:prstGeom>
              <a:noFill/>
            </p:spPr>
          </p:pic>
        </p:grpSp>
        <p:sp>
          <p:nvSpPr>
            <p:cNvPr id="30" name="29 CuadroTexto"/>
            <p:cNvSpPr txBox="1"/>
            <p:nvPr/>
          </p:nvSpPr>
          <p:spPr>
            <a:xfrm>
              <a:off x="611560" y="4221088"/>
              <a:ext cx="80084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3200" b="1" i="1" dirty="0" smtClean="0"/>
                <a:t>0    1   2     3      4       5       6      7     8      9    10</a:t>
              </a:r>
              <a:endParaRPr lang="es-MX" sz="3200" b="1" i="1" dirty="0"/>
            </a:p>
          </p:txBody>
        </p:sp>
        <p:cxnSp>
          <p:nvCxnSpPr>
            <p:cNvPr id="32" name="31 Conector recto de flecha"/>
            <p:cNvCxnSpPr/>
            <p:nvPr/>
          </p:nvCxnSpPr>
          <p:spPr>
            <a:xfrm>
              <a:off x="755576" y="4797152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>
              <a:off x="1331640" y="4797152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34 Conector recto de flecha"/>
            <p:cNvCxnSpPr/>
            <p:nvPr/>
          </p:nvCxnSpPr>
          <p:spPr>
            <a:xfrm>
              <a:off x="1907704" y="4797152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2483768" y="4797152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36 Conector recto de flecha"/>
            <p:cNvCxnSpPr/>
            <p:nvPr/>
          </p:nvCxnSpPr>
          <p:spPr>
            <a:xfrm>
              <a:off x="3275856" y="4797152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37 Conector recto de flecha"/>
            <p:cNvCxnSpPr/>
            <p:nvPr/>
          </p:nvCxnSpPr>
          <p:spPr>
            <a:xfrm>
              <a:off x="4067944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38 Conector recto de flecha"/>
            <p:cNvCxnSpPr/>
            <p:nvPr/>
          </p:nvCxnSpPr>
          <p:spPr>
            <a:xfrm>
              <a:off x="4932040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/>
            <p:nvPr/>
          </p:nvCxnSpPr>
          <p:spPr>
            <a:xfrm>
              <a:off x="5724128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6372200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41 Conector recto de flecha"/>
            <p:cNvCxnSpPr/>
            <p:nvPr/>
          </p:nvCxnSpPr>
          <p:spPr>
            <a:xfrm>
              <a:off x="7092280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42 Conector recto de flecha"/>
            <p:cNvCxnSpPr/>
            <p:nvPr/>
          </p:nvCxnSpPr>
          <p:spPr>
            <a:xfrm>
              <a:off x="7812360" y="4869160"/>
              <a:ext cx="0" cy="504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44 CuadroTexto"/>
          <p:cNvSpPr txBox="1"/>
          <p:nvPr/>
        </p:nvSpPr>
        <p:spPr>
          <a:xfrm>
            <a:off x="24999" y="5229200"/>
            <a:ext cx="123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SERIE</a:t>
            </a:r>
            <a:endParaRPr lang="es-MX" sz="3600" b="1" dirty="0"/>
          </a:p>
        </p:txBody>
      </p:sp>
      <p:sp>
        <p:nvSpPr>
          <p:cNvPr id="46" name="45 CuadroTexto"/>
          <p:cNvSpPr txBox="1"/>
          <p:nvPr/>
        </p:nvSpPr>
        <p:spPr>
          <a:xfrm>
            <a:off x="107504" y="4293096"/>
            <a:ext cx="1132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NUMEROS DEL</a:t>
            </a:r>
          </a:p>
          <a:p>
            <a:pPr algn="ctr"/>
            <a:r>
              <a:rPr lang="es-MX" sz="1200" b="1" dirty="0" smtClean="0"/>
              <a:t>0 AL 10</a:t>
            </a:r>
            <a:endParaRPr lang="es-MX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vignette4.wikia.nocookie.net/inciclopedia/images/a/a5/X.png/revision/latest?cb=20091125204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8640"/>
            <a:ext cx="936104" cy="93610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496" y="2430608"/>
            <a:ext cx="34015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1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400" b="1" dirty="0" smtClean="0"/>
              <a:t>2</a:t>
            </a:r>
          </a:p>
          <a:p>
            <a:endParaRPr lang="es-MX" sz="2400" b="1" dirty="0" smtClean="0"/>
          </a:p>
          <a:p>
            <a:r>
              <a:rPr lang="es-MX" sz="2400" b="1" dirty="0" smtClean="0"/>
              <a:t>3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400" b="1" dirty="0" smtClean="0"/>
              <a:t>4</a:t>
            </a:r>
          </a:p>
          <a:p>
            <a:endParaRPr lang="es-MX" sz="2400" b="1" dirty="0" smtClean="0"/>
          </a:p>
          <a:p>
            <a:r>
              <a:rPr lang="es-MX" sz="2400" b="1" dirty="0" smtClean="0"/>
              <a:t>5</a:t>
            </a:r>
            <a:endParaRPr lang="es-MX" sz="2400" b="1" dirty="0"/>
          </a:p>
        </p:txBody>
      </p:sp>
      <p:sp>
        <p:nvSpPr>
          <p:cNvPr id="8" name="7 Elipse"/>
          <p:cNvSpPr/>
          <p:nvPr/>
        </p:nvSpPr>
        <p:spPr>
          <a:xfrm>
            <a:off x="467544" y="2166928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493674" y="3114310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938636" y="2997425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458746" y="4043237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2009106" y="3981718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3488996" y="3920200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458746" y="4966012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lipse"/>
          <p:cNvSpPr/>
          <p:nvPr/>
        </p:nvSpPr>
        <p:spPr>
          <a:xfrm>
            <a:off x="1763688" y="4966012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3059832" y="4922949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4355976" y="4922949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5" name="44 Grupo"/>
          <p:cNvGrpSpPr/>
          <p:nvPr/>
        </p:nvGrpSpPr>
        <p:grpSpPr>
          <a:xfrm>
            <a:off x="323528" y="5888787"/>
            <a:ext cx="6382582" cy="928926"/>
            <a:chOff x="323528" y="5824903"/>
            <a:chExt cx="6382582" cy="988473"/>
          </a:xfrm>
        </p:grpSpPr>
        <p:sp>
          <p:nvSpPr>
            <p:cNvPr id="18" name="17 Elipse"/>
            <p:cNvSpPr/>
            <p:nvPr/>
          </p:nvSpPr>
          <p:spPr>
            <a:xfrm>
              <a:off x="323528" y="5896911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18 Elipse"/>
            <p:cNvSpPr/>
            <p:nvPr/>
          </p:nvSpPr>
          <p:spPr>
            <a:xfrm>
              <a:off x="1619672" y="5877272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19 Elipse"/>
            <p:cNvSpPr/>
            <p:nvPr/>
          </p:nvSpPr>
          <p:spPr>
            <a:xfrm>
              <a:off x="2915816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20 Elipse"/>
            <p:cNvSpPr/>
            <p:nvPr/>
          </p:nvSpPr>
          <p:spPr>
            <a:xfrm>
              <a:off x="4211960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21 Elipse"/>
            <p:cNvSpPr/>
            <p:nvPr/>
          </p:nvSpPr>
          <p:spPr>
            <a:xfrm>
              <a:off x="5508104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6632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154624"/>
            <a:ext cx="845651" cy="738220"/>
          </a:xfrm>
          <a:prstGeom prst="rect">
            <a:avLst/>
          </a:prstGeom>
          <a:noFill/>
        </p:spPr>
      </p:pic>
      <p:pic>
        <p:nvPicPr>
          <p:cNvPr id="24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54" y="2997425"/>
            <a:ext cx="845651" cy="738220"/>
          </a:xfrm>
          <a:prstGeom prst="rect">
            <a:avLst/>
          </a:prstGeom>
          <a:noFill/>
        </p:spPr>
      </p:pic>
      <p:pic>
        <p:nvPicPr>
          <p:cNvPr id="25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8415" y="4043237"/>
            <a:ext cx="845651" cy="738220"/>
          </a:xfrm>
          <a:prstGeom prst="rect">
            <a:avLst/>
          </a:prstGeom>
          <a:noFill/>
        </p:spPr>
      </p:pic>
      <p:pic>
        <p:nvPicPr>
          <p:cNvPr id="26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8557" y="5027530"/>
            <a:ext cx="845651" cy="738220"/>
          </a:xfrm>
          <a:prstGeom prst="rect">
            <a:avLst/>
          </a:prstGeom>
          <a:noFill/>
        </p:spPr>
      </p:pic>
      <p:pic>
        <p:nvPicPr>
          <p:cNvPr id="2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2693" y="5950305"/>
            <a:ext cx="845651" cy="738220"/>
          </a:xfrm>
          <a:prstGeom prst="rect">
            <a:avLst/>
          </a:prstGeom>
          <a:noFill/>
        </p:spPr>
      </p:pic>
      <p:sp>
        <p:nvSpPr>
          <p:cNvPr id="29" name="28 Rectángulo"/>
          <p:cNvSpPr/>
          <p:nvPr/>
        </p:nvSpPr>
        <p:spPr>
          <a:xfrm>
            <a:off x="2843808" y="2111648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Rectángulo"/>
          <p:cNvSpPr/>
          <p:nvPr/>
        </p:nvSpPr>
        <p:spPr>
          <a:xfrm>
            <a:off x="4193705" y="2812871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5744066" y="3858682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6413423" y="4953795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7596336" y="5870331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Rectángulo"/>
          <p:cNvSpPr/>
          <p:nvPr/>
        </p:nvSpPr>
        <p:spPr>
          <a:xfrm>
            <a:off x="35496" y="1539441"/>
            <a:ext cx="340158" cy="4338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0</a:t>
            </a:r>
          </a:p>
        </p:txBody>
      </p:sp>
      <p:sp>
        <p:nvSpPr>
          <p:cNvPr id="36" name="35 Elipse"/>
          <p:cNvSpPr/>
          <p:nvPr/>
        </p:nvSpPr>
        <p:spPr>
          <a:xfrm>
            <a:off x="467544" y="1268760"/>
            <a:ext cx="1080120" cy="79358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10252"/>
            <a:ext cx="845651" cy="738220"/>
          </a:xfrm>
          <a:prstGeom prst="rect">
            <a:avLst/>
          </a:prstGeom>
          <a:noFill/>
        </p:spPr>
      </p:pic>
      <p:sp>
        <p:nvSpPr>
          <p:cNvPr id="39" name="38 CuadroTexto"/>
          <p:cNvSpPr txBox="1"/>
          <p:nvPr/>
        </p:nvSpPr>
        <p:spPr>
          <a:xfrm>
            <a:off x="3923928" y="2348880"/>
            <a:ext cx="1008609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PELOTAS</a:t>
            </a:r>
            <a:endParaRPr lang="es-MX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5220072" y="3068960"/>
            <a:ext cx="1327608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MANZANAS</a:t>
            </a:r>
            <a:endParaRPr lang="es-MX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732240" y="4149080"/>
            <a:ext cx="1363578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CORAZONES</a:t>
            </a:r>
            <a:endParaRPr lang="es-MX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7452320" y="5203998"/>
            <a:ext cx="1298304" cy="260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COMPUTADORAS</a:t>
            </a:r>
            <a:endParaRPr lang="es-MX" sz="12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596336" y="6625072"/>
            <a:ext cx="1007007" cy="260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SOMBRILLAS</a:t>
            </a:r>
            <a:endParaRPr lang="es-MX" sz="1200" b="1" dirty="0"/>
          </a:p>
        </p:txBody>
      </p:sp>
      <p:pic>
        <p:nvPicPr>
          <p:cNvPr id="46" name="Picture 4" descr="http://www.gifsanimados.org/data/media/712/numero-imagen-animada-02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508" y="0"/>
            <a:ext cx="1552172" cy="1268760"/>
          </a:xfrm>
          <a:prstGeom prst="rect">
            <a:avLst/>
          </a:prstGeom>
          <a:noFill/>
        </p:spPr>
      </p:pic>
      <p:sp>
        <p:nvSpPr>
          <p:cNvPr id="44" name="43 CuadroTexto"/>
          <p:cNvSpPr txBox="1"/>
          <p:nvPr/>
        </p:nvSpPr>
        <p:spPr>
          <a:xfrm>
            <a:off x="683568" y="2564904"/>
            <a:ext cx="7537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PELOTAS</a:t>
            </a:r>
            <a:endParaRPr lang="es-MX" sz="1000" b="1" dirty="0"/>
          </a:p>
        </p:txBody>
      </p:sp>
      <p:sp>
        <p:nvSpPr>
          <p:cNvPr id="47" name="46 CuadroTexto"/>
          <p:cNvSpPr txBox="1"/>
          <p:nvPr/>
        </p:nvSpPr>
        <p:spPr>
          <a:xfrm>
            <a:off x="683568" y="3573016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MANZANAS</a:t>
            </a:r>
            <a:endParaRPr lang="es-MX" sz="1000" b="1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123728" y="3501008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MANZANAS</a:t>
            </a:r>
            <a:endParaRPr lang="es-MX" sz="1000" b="1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11560" y="4581128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CORAZONES</a:t>
            </a:r>
            <a:endParaRPr lang="es-MX" sz="1000" b="1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123728" y="4509120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CORAZONES</a:t>
            </a:r>
            <a:endParaRPr lang="es-MX" sz="1000" b="1" dirty="0"/>
          </a:p>
        </p:txBody>
      </p:sp>
      <p:sp>
        <p:nvSpPr>
          <p:cNvPr id="51" name="50 CuadroTexto"/>
          <p:cNvSpPr txBox="1"/>
          <p:nvPr/>
        </p:nvSpPr>
        <p:spPr>
          <a:xfrm>
            <a:off x="3635896" y="4437112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CORAZONES</a:t>
            </a:r>
            <a:endParaRPr lang="es-MX" sz="1000" b="1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67544" y="5445224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COMPUTADORAS</a:t>
            </a:r>
            <a:endParaRPr lang="es-MX" sz="1000" b="1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763688" y="5445224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COMPUTADORAS</a:t>
            </a:r>
            <a:endParaRPr lang="es-MX" sz="1000" b="1" dirty="0"/>
          </a:p>
        </p:txBody>
      </p:sp>
      <p:sp>
        <p:nvSpPr>
          <p:cNvPr id="54" name="53 CuadroTexto"/>
          <p:cNvSpPr txBox="1"/>
          <p:nvPr/>
        </p:nvSpPr>
        <p:spPr>
          <a:xfrm>
            <a:off x="3059832" y="5373216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COMPUTADORAS</a:t>
            </a:r>
            <a:endParaRPr lang="es-MX" sz="10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355976" y="5373216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COMPUTADORAS</a:t>
            </a:r>
            <a:endParaRPr lang="es-MX" sz="10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4328355" y="6453336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SOMBRILLAS</a:t>
            </a:r>
            <a:endParaRPr lang="es-MX" sz="1000" b="1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763688" y="6495147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SOMBRILLAS</a:t>
            </a:r>
            <a:endParaRPr lang="es-MX" sz="1000" b="1" dirty="0"/>
          </a:p>
        </p:txBody>
      </p:sp>
      <p:sp>
        <p:nvSpPr>
          <p:cNvPr id="58" name="57 CuadroTexto"/>
          <p:cNvSpPr txBox="1"/>
          <p:nvPr/>
        </p:nvSpPr>
        <p:spPr>
          <a:xfrm>
            <a:off x="3059832" y="6423139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SOMBRILLAS</a:t>
            </a:r>
            <a:endParaRPr lang="es-MX" sz="1000" b="1" dirty="0"/>
          </a:p>
        </p:txBody>
      </p:sp>
      <p:sp>
        <p:nvSpPr>
          <p:cNvPr id="59" name="58 CuadroTexto"/>
          <p:cNvSpPr txBox="1"/>
          <p:nvPr/>
        </p:nvSpPr>
        <p:spPr>
          <a:xfrm>
            <a:off x="467544" y="6525344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SOMBRILLAS</a:t>
            </a:r>
            <a:endParaRPr lang="es-MX" sz="1000" b="1" dirty="0"/>
          </a:p>
        </p:txBody>
      </p:sp>
      <p:sp>
        <p:nvSpPr>
          <p:cNvPr id="60" name="59 CuadroTexto"/>
          <p:cNvSpPr txBox="1"/>
          <p:nvPr/>
        </p:nvSpPr>
        <p:spPr>
          <a:xfrm>
            <a:off x="5652120" y="6381328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9 SOMBRILLAS</a:t>
            </a:r>
            <a:endParaRPr lang="es-MX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vignette4.wikia.nocookie.net/inciclopedia/images/a/a5/X.png/revision/latest?cb=20091125204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4624"/>
            <a:ext cx="936104" cy="936104"/>
          </a:xfrm>
          <a:prstGeom prst="rect">
            <a:avLst/>
          </a:prstGeom>
          <a:noFill/>
        </p:spPr>
      </p:pic>
      <p:pic>
        <p:nvPicPr>
          <p:cNvPr id="26632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199401"/>
            <a:ext cx="845651" cy="785542"/>
          </a:xfrm>
          <a:prstGeom prst="rect">
            <a:avLst/>
          </a:prstGeom>
          <a:noFill/>
        </p:spPr>
      </p:pic>
      <p:pic>
        <p:nvPicPr>
          <p:cNvPr id="24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19050"/>
            <a:ext cx="845651" cy="785542"/>
          </a:xfrm>
          <a:prstGeom prst="rect">
            <a:avLst/>
          </a:prstGeom>
          <a:noFill/>
        </p:spPr>
      </p:pic>
      <p:pic>
        <p:nvPicPr>
          <p:cNvPr id="25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571178"/>
            <a:ext cx="845651" cy="785542"/>
          </a:xfrm>
          <a:prstGeom prst="rect">
            <a:avLst/>
          </a:prstGeom>
          <a:noFill/>
        </p:spPr>
      </p:pic>
      <p:pic>
        <p:nvPicPr>
          <p:cNvPr id="26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16760"/>
            <a:ext cx="523258" cy="713534"/>
          </a:xfrm>
          <a:prstGeom prst="rect">
            <a:avLst/>
          </a:prstGeom>
          <a:noFill/>
        </p:spPr>
      </p:pic>
      <p:pic>
        <p:nvPicPr>
          <p:cNvPr id="2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940896"/>
            <a:ext cx="465108" cy="432048"/>
          </a:xfrm>
          <a:prstGeom prst="rect">
            <a:avLst/>
          </a:prstGeom>
          <a:noFill/>
        </p:spPr>
      </p:pic>
      <p:sp>
        <p:nvSpPr>
          <p:cNvPr id="29" name="28 Rectángulo"/>
          <p:cNvSpPr/>
          <p:nvPr/>
        </p:nvSpPr>
        <p:spPr>
          <a:xfrm>
            <a:off x="6197399" y="1127393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Rectángulo"/>
          <p:cNvSpPr/>
          <p:nvPr/>
        </p:nvSpPr>
        <p:spPr>
          <a:xfrm>
            <a:off x="6372200" y="2340496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6876256" y="3453439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7380312" y="4572744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8141615" y="5685687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Rectángulo"/>
          <p:cNvSpPr/>
          <p:nvPr/>
        </p:nvSpPr>
        <p:spPr>
          <a:xfrm>
            <a:off x="35496" y="159079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6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7236296" y="1271409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PLATANOS</a:t>
            </a:r>
            <a:endParaRPr lang="es-MX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380312" y="2556520"/>
            <a:ext cx="88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FLORES</a:t>
            </a:r>
            <a:endParaRPr lang="es-MX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7884368" y="3708648"/>
            <a:ext cx="795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CARROS</a:t>
            </a:r>
            <a:endParaRPr lang="es-MX" sz="14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8028384" y="5375865"/>
            <a:ext cx="10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TRIANGULOS</a:t>
            </a:r>
            <a:endParaRPr lang="es-MX" sz="12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8167990" y="6536377"/>
            <a:ext cx="956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ASTERISCO</a:t>
            </a:r>
            <a:r>
              <a:rPr lang="es-MX" sz="1200" dirty="0" smtClean="0"/>
              <a:t>S</a:t>
            </a:r>
            <a:endParaRPr lang="es-MX" sz="1200" dirty="0"/>
          </a:p>
        </p:txBody>
      </p:sp>
      <p:sp>
        <p:nvSpPr>
          <p:cNvPr id="50" name="49 Rectángulo"/>
          <p:cNvSpPr/>
          <p:nvPr/>
        </p:nvSpPr>
        <p:spPr>
          <a:xfrm>
            <a:off x="55378" y="26285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7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55378" y="378065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8</a:t>
            </a:r>
          </a:p>
        </p:txBody>
      </p:sp>
      <p:sp>
        <p:nvSpPr>
          <p:cNvPr id="52" name="51 Rectángulo"/>
          <p:cNvSpPr/>
          <p:nvPr/>
        </p:nvSpPr>
        <p:spPr>
          <a:xfrm>
            <a:off x="30226" y="4975175"/>
            <a:ext cx="3653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9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-36512" y="598328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10</a:t>
            </a:r>
          </a:p>
        </p:txBody>
      </p:sp>
      <p:grpSp>
        <p:nvGrpSpPr>
          <p:cNvPr id="117" name="116 Grupo"/>
          <p:cNvGrpSpPr/>
          <p:nvPr/>
        </p:nvGrpSpPr>
        <p:grpSpPr>
          <a:xfrm>
            <a:off x="475928" y="3420616"/>
            <a:ext cx="5680248" cy="1008112"/>
            <a:chOff x="475928" y="3573016"/>
            <a:chExt cx="5680248" cy="1008112"/>
          </a:xfrm>
        </p:grpSpPr>
        <p:sp>
          <p:nvSpPr>
            <p:cNvPr id="81" name="80 Elipse"/>
            <p:cNvSpPr/>
            <p:nvPr/>
          </p:nvSpPr>
          <p:spPr>
            <a:xfrm>
              <a:off x="1202713" y="364645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81 Elipse"/>
            <p:cNvSpPr/>
            <p:nvPr/>
          </p:nvSpPr>
          <p:spPr>
            <a:xfrm>
              <a:off x="1896571" y="362642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3" name="82 Elipse"/>
            <p:cNvSpPr/>
            <p:nvPr/>
          </p:nvSpPr>
          <p:spPr>
            <a:xfrm>
              <a:off x="260689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4" name="83 Elipse"/>
            <p:cNvSpPr/>
            <p:nvPr/>
          </p:nvSpPr>
          <p:spPr>
            <a:xfrm>
              <a:off x="3317215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84 Elipse"/>
            <p:cNvSpPr/>
            <p:nvPr/>
          </p:nvSpPr>
          <p:spPr>
            <a:xfrm>
              <a:off x="4092111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85 Elipse"/>
            <p:cNvSpPr/>
            <p:nvPr/>
          </p:nvSpPr>
          <p:spPr>
            <a:xfrm>
              <a:off x="475928" y="364502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7" name="86 Elipse"/>
            <p:cNvSpPr/>
            <p:nvPr/>
          </p:nvSpPr>
          <p:spPr>
            <a:xfrm>
              <a:off x="480681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8" name="87 Elipse"/>
            <p:cNvSpPr/>
            <p:nvPr/>
          </p:nvSpPr>
          <p:spPr>
            <a:xfrm>
              <a:off x="552689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7652" name="Picture 4" descr="http://www.gifsanimados.org/data/media/712/numero-imagen-animada-02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8520" y="-315416"/>
            <a:ext cx="1552172" cy="1728192"/>
          </a:xfrm>
          <a:prstGeom prst="rect">
            <a:avLst/>
          </a:prstGeom>
          <a:noFill/>
        </p:spPr>
      </p:pic>
      <p:sp>
        <p:nvSpPr>
          <p:cNvPr id="96" name="95 Elipse"/>
          <p:cNvSpPr/>
          <p:nvPr/>
        </p:nvSpPr>
        <p:spPr>
          <a:xfrm>
            <a:off x="1194329" y="4646183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Elipse"/>
          <p:cNvSpPr/>
          <p:nvPr/>
        </p:nvSpPr>
        <p:spPr>
          <a:xfrm>
            <a:off x="1888187" y="4626153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8" name="97 Elipse"/>
          <p:cNvSpPr/>
          <p:nvPr/>
        </p:nvSpPr>
        <p:spPr>
          <a:xfrm>
            <a:off x="259850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9" name="98 Elipse"/>
          <p:cNvSpPr/>
          <p:nvPr/>
        </p:nvSpPr>
        <p:spPr>
          <a:xfrm>
            <a:off x="3308831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0" name="99 Elipse"/>
          <p:cNvSpPr/>
          <p:nvPr/>
        </p:nvSpPr>
        <p:spPr>
          <a:xfrm>
            <a:off x="4083727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1" name="100 Elipse"/>
          <p:cNvSpPr/>
          <p:nvPr/>
        </p:nvSpPr>
        <p:spPr>
          <a:xfrm>
            <a:off x="467544" y="4644752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2" name="101 Elipse"/>
          <p:cNvSpPr/>
          <p:nvPr/>
        </p:nvSpPr>
        <p:spPr>
          <a:xfrm>
            <a:off x="479842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3" name="102 Elipse"/>
          <p:cNvSpPr/>
          <p:nvPr/>
        </p:nvSpPr>
        <p:spPr>
          <a:xfrm>
            <a:off x="551850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4" name="103 Elipse"/>
          <p:cNvSpPr/>
          <p:nvPr/>
        </p:nvSpPr>
        <p:spPr>
          <a:xfrm>
            <a:off x="623858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6" name="105 Grupo"/>
          <p:cNvGrpSpPr/>
          <p:nvPr/>
        </p:nvGrpSpPr>
        <p:grpSpPr>
          <a:xfrm>
            <a:off x="628328" y="5733256"/>
            <a:ext cx="7192416" cy="1008112"/>
            <a:chOff x="403920" y="5528265"/>
            <a:chExt cx="7192416" cy="1008112"/>
          </a:xfrm>
        </p:grpSpPr>
        <p:sp>
          <p:nvSpPr>
            <p:cNvPr id="107" name="106 Elipse"/>
            <p:cNvSpPr/>
            <p:nvPr/>
          </p:nvSpPr>
          <p:spPr>
            <a:xfrm>
              <a:off x="1130705" y="560170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8" name="107 Elipse"/>
            <p:cNvSpPr/>
            <p:nvPr/>
          </p:nvSpPr>
          <p:spPr>
            <a:xfrm>
              <a:off x="1824563" y="558167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108 Elipse"/>
            <p:cNvSpPr/>
            <p:nvPr/>
          </p:nvSpPr>
          <p:spPr>
            <a:xfrm>
              <a:off x="253488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109 Elipse"/>
            <p:cNvSpPr/>
            <p:nvPr/>
          </p:nvSpPr>
          <p:spPr>
            <a:xfrm>
              <a:off x="3245207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1" name="110 Elipse"/>
            <p:cNvSpPr/>
            <p:nvPr/>
          </p:nvSpPr>
          <p:spPr>
            <a:xfrm>
              <a:off x="4020103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2" name="111 Elipse"/>
            <p:cNvSpPr/>
            <p:nvPr/>
          </p:nvSpPr>
          <p:spPr>
            <a:xfrm>
              <a:off x="403920" y="5600273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112 Elipse"/>
            <p:cNvSpPr/>
            <p:nvPr/>
          </p:nvSpPr>
          <p:spPr>
            <a:xfrm>
              <a:off x="473480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113 Elipse"/>
            <p:cNvSpPr/>
            <p:nvPr/>
          </p:nvSpPr>
          <p:spPr>
            <a:xfrm>
              <a:off x="545488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5" name="114 Elipse"/>
            <p:cNvSpPr/>
            <p:nvPr/>
          </p:nvSpPr>
          <p:spPr>
            <a:xfrm>
              <a:off x="617496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6" name="115 Elipse"/>
            <p:cNvSpPr/>
            <p:nvPr/>
          </p:nvSpPr>
          <p:spPr>
            <a:xfrm>
              <a:off x="6894615" y="5528265"/>
              <a:ext cx="701721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19" name="118 Elipse"/>
          <p:cNvSpPr/>
          <p:nvPr/>
        </p:nvSpPr>
        <p:spPr>
          <a:xfrm>
            <a:off x="1266337" y="234192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0" name="119 Elipse"/>
          <p:cNvSpPr/>
          <p:nvPr/>
        </p:nvSpPr>
        <p:spPr>
          <a:xfrm>
            <a:off x="1960195" y="232189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1" name="120 Elipse"/>
          <p:cNvSpPr/>
          <p:nvPr/>
        </p:nvSpPr>
        <p:spPr>
          <a:xfrm>
            <a:off x="2670517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2" name="121 Elipse"/>
          <p:cNvSpPr/>
          <p:nvPr/>
        </p:nvSpPr>
        <p:spPr>
          <a:xfrm>
            <a:off x="3380839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3" name="122 Elipse"/>
          <p:cNvSpPr/>
          <p:nvPr/>
        </p:nvSpPr>
        <p:spPr>
          <a:xfrm>
            <a:off x="4155735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4" name="123 Elipse"/>
          <p:cNvSpPr/>
          <p:nvPr/>
        </p:nvSpPr>
        <p:spPr>
          <a:xfrm>
            <a:off x="539552" y="2340496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5" name="124 Elipse"/>
          <p:cNvSpPr/>
          <p:nvPr/>
        </p:nvSpPr>
        <p:spPr>
          <a:xfrm>
            <a:off x="4870437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8" name="127 Elipse"/>
          <p:cNvSpPr/>
          <p:nvPr/>
        </p:nvSpPr>
        <p:spPr>
          <a:xfrm>
            <a:off x="1194329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128 Elipse"/>
          <p:cNvSpPr/>
          <p:nvPr/>
        </p:nvSpPr>
        <p:spPr>
          <a:xfrm>
            <a:off x="1888187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0" name="129 Elipse"/>
          <p:cNvSpPr/>
          <p:nvPr/>
        </p:nvSpPr>
        <p:spPr>
          <a:xfrm>
            <a:off x="2598509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Elipse"/>
          <p:cNvSpPr/>
          <p:nvPr/>
        </p:nvSpPr>
        <p:spPr>
          <a:xfrm>
            <a:off x="3308831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2" name="131 Elipse"/>
          <p:cNvSpPr/>
          <p:nvPr/>
        </p:nvSpPr>
        <p:spPr>
          <a:xfrm>
            <a:off x="4083727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Elipse"/>
          <p:cNvSpPr/>
          <p:nvPr/>
        </p:nvSpPr>
        <p:spPr>
          <a:xfrm>
            <a:off x="467544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65 CuadroTexto"/>
          <p:cNvSpPr txBox="1"/>
          <p:nvPr/>
        </p:nvSpPr>
        <p:spPr>
          <a:xfrm>
            <a:off x="395536" y="184540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67" name="66 CuadroTexto"/>
          <p:cNvSpPr txBox="1"/>
          <p:nvPr/>
        </p:nvSpPr>
        <p:spPr>
          <a:xfrm>
            <a:off x="1187624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68" name="67 CuadroTexto"/>
          <p:cNvSpPr txBox="1"/>
          <p:nvPr/>
        </p:nvSpPr>
        <p:spPr>
          <a:xfrm>
            <a:off x="183569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69" name="68 CuadroTexto"/>
          <p:cNvSpPr txBox="1"/>
          <p:nvPr/>
        </p:nvSpPr>
        <p:spPr>
          <a:xfrm>
            <a:off x="255577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70" name="69 CuadroTexto"/>
          <p:cNvSpPr txBox="1"/>
          <p:nvPr/>
        </p:nvSpPr>
        <p:spPr>
          <a:xfrm>
            <a:off x="327585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071161" y="1772816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PLATANOS</a:t>
            </a:r>
            <a:endParaRPr lang="es-MX" sz="8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615031" y="2996952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3" name="72 CuadroTexto"/>
          <p:cNvSpPr txBox="1"/>
          <p:nvPr/>
        </p:nvSpPr>
        <p:spPr>
          <a:xfrm>
            <a:off x="1331640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979712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5" name="74 CuadroTexto"/>
          <p:cNvSpPr txBox="1"/>
          <p:nvPr/>
        </p:nvSpPr>
        <p:spPr>
          <a:xfrm>
            <a:off x="2699792" y="2852936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6" name="75 CuadroTexto"/>
          <p:cNvSpPr txBox="1"/>
          <p:nvPr/>
        </p:nvSpPr>
        <p:spPr>
          <a:xfrm>
            <a:off x="3419872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7" name="76 CuadroTexto"/>
          <p:cNvSpPr txBox="1"/>
          <p:nvPr/>
        </p:nvSpPr>
        <p:spPr>
          <a:xfrm>
            <a:off x="4215431" y="292552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8" name="77 CuadroTexto"/>
          <p:cNvSpPr txBox="1"/>
          <p:nvPr/>
        </p:nvSpPr>
        <p:spPr>
          <a:xfrm>
            <a:off x="4932040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FLORES</a:t>
            </a:r>
            <a:endParaRPr lang="es-MX" sz="800" b="1" dirty="0"/>
          </a:p>
        </p:txBody>
      </p:sp>
      <p:sp>
        <p:nvSpPr>
          <p:cNvPr id="79" name="78 CuadroTexto"/>
          <p:cNvSpPr txBox="1"/>
          <p:nvPr/>
        </p:nvSpPr>
        <p:spPr>
          <a:xfrm>
            <a:off x="46754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80" name="79 CuadroTexto"/>
          <p:cNvSpPr txBox="1"/>
          <p:nvPr/>
        </p:nvSpPr>
        <p:spPr>
          <a:xfrm>
            <a:off x="118762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89" name="88 CuadroTexto"/>
          <p:cNvSpPr txBox="1"/>
          <p:nvPr/>
        </p:nvSpPr>
        <p:spPr>
          <a:xfrm>
            <a:off x="190770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0" name="89 CuadroTexto"/>
          <p:cNvSpPr txBox="1"/>
          <p:nvPr/>
        </p:nvSpPr>
        <p:spPr>
          <a:xfrm>
            <a:off x="2627784" y="4005064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1" name="90 CuadroTexto"/>
          <p:cNvSpPr txBox="1"/>
          <p:nvPr/>
        </p:nvSpPr>
        <p:spPr>
          <a:xfrm>
            <a:off x="3347864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2" name="91 CuadroTexto"/>
          <p:cNvSpPr txBox="1"/>
          <p:nvPr/>
        </p:nvSpPr>
        <p:spPr>
          <a:xfrm>
            <a:off x="4139952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3" name="92 CuadroTexto"/>
          <p:cNvSpPr txBox="1"/>
          <p:nvPr/>
        </p:nvSpPr>
        <p:spPr>
          <a:xfrm>
            <a:off x="4788024" y="4005064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4" name="93 CuadroTexto"/>
          <p:cNvSpPr txBox="1"/>
          <p:nvPr/>
        </p:nvSpPr>
        <p:spPr>
          <a:xfrm>
            <a:off x="5580112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CARROS</a:t>
            </a:r>
            <a:endParaRPr lang="es-MX" sz="800" b="1" dirty="0"/>
          </a:p>
        </p:txBody>
      </p:sp>
      <p:sp>
        <p:nvSpPr>
          <p:cNvPr id="95" name="94 CuadroTexto"/>
          <p:cNvSpPr txBox="1"/>
          <p:nvPr/>
        </p:nvSpPr>
        <p:spPr>
          <a:xfrm>
            <a:off x="39553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05" name="104 CuadroTexto"/>
          <p:cNvSpPr txBox="1"/>
          <p:nvPr/>
        </p:nvSpPr>
        <p:spPr>
          <a:xfrm>
            <a:off x="111561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18" name="117 CuadroTexto"/>
          <p:cNvSpPr txBox="1"/>
          <p:nvPr/>
        </p:nvSpPr>
        <p:spPr>
          <a:xfrm>
            <a:off x="183569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26" name="125 CuadroTexto"/>
          <p:cNvSpPr txBox="1"/>
          <p:nvPr/>
        </p:nvSpPr>
        <p:spPr>
          <a:xfrm>
            <a:off x="255577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327585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4067944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4762259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36" name="135 CuadroTexto"/>
          <p:cNvSpPr txBox="1"/>
          <p:nvPr/>
        </p:nvSpPr>
        <p:spPr>
          <a:xfrm>
            <a:off x="543609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37" name="136 CuadroTexto"/>
          <p:cNvSpPr txBox="1"/>
          <p:nvPr/>
        </p:nvSpPr>
        <p:spPr>
          <a:xfrm>
            <a:off x="6228184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TRIANGULOS</a:t>
            </a:r>
            <a:endParaRPr lang="es-MX" sz="800" b="1" dirty="0"/>
          </a:p>
        </p:txBody>
      </p:sp>
      <p:sp>
        <p:nvSpPr>
          <p:cNvPr id="138" name="137 CuadroTexto"/>
          <p:cNvSpPr txBox="1"/>
          <p:nvPr/>
        </p:nvSpPr>
        <p:spPr>
          <a:xfrm>
            <a:off x="557069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39" name="138 CuadroTexto"/>
          <p:cNvSpPr txBox="1"/>
          <p:nvPr/>
        </p:nvSpPr>
        <p:spPr>
          <a:xfrm>
            <a:off x="125963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0" name="139 CuadroTexto"/>
          <p:cNvSpPr txBox="1"/>
          <p:nvPr/>
        </p:nvSpPr>
        <p:spPr>
          <a:xfrm>
            <a:off x="197971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1" name="140 CuadroTexto"/>
          <p:cNvSpPr txBox="1"/>
          <p:nvPr/>
        </p:nvSpPr>
        <p:spPr>
          <a:xfrm>
            <a:off x="2771800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2" name="141 CuadroTexto"/>
          <p:cNvSpPr txBox="1"/>
          <p:nvPr/>
        </p:nvSpPr>
        <p:spPr>
          <a:xfrm>
            <a:off x="341987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3" name="142 CuadroTexto"/>
          <p:cNvSpPr txBox="1"/>
          <p:nvPr/>
        </p:nvSpPr>
        <p:spPr>
          <a:xfrm>
            <a:off x="421196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93204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5724128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6" name="145 CuadroTexto"/>
          <p:cNvSpPr txBox="1"/>
          <p:nvPr/>
        </p:nvSpPr>
        <p:spPr>
          <a:xfrm>
            <a:off x="637220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7164288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9 ASTERISCOS</a:t>
            </a:r>
            <a:endParaRPr lang="es-MX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0"/>
            <a:ext cx="207620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9x0= </a:t>
            </a:r>
            <a:r>
              <a:rPr lang="es-MX" sz="4000" b="1" dirty="0" smtClean="0">
                <a:solidFill>
                  <a:srgbClr val="FF0000"/>
                </a:solidFill>
              </a:rPr>
              <a:t>0</a:t>
            </a:r>
          </a:p>
          <a:p>
            <a:r>
              <a:rPr lang="es-MX" sz="4000" dirty="0" smtClean="0"/>
              <a:t>9x1= </a:t>
            </a:r>
            <a:r>
              <a:rPr lang="es-MX" sz="4000" b="1" dirty="0" smtClean="0">
                <a:solidFill>
                  <a:srgbClr val="FF0000"/>
                </a:solidFill>
              </a:rPr>
              <a:t>9</a:t>
            </a:r>
          </a:p>
          <a:p>
            <a:r>
              <a:rPr lang="es-MX" sz="4000" dirty="0" smtClean="0"/>
              <a:t>9X2= </a:t>
            </a:r>
            <a:r>
              <a:rPr lang="es-MX" sz="4000" b="1" dirty="0" smtClean="0">
                <a:solidFill>
                  <a:srgbClr val="FF0000"/>
                </a:solidFill>
              </a:rPr>
              <a:t>18</a:t>
            </a:r>
          </a:p>
          <a:p>
            <a:r>
              <a:rPr lang="es-MX" sz="4000" dirty="0" smtClean="0"/>
              <a:t>9x3= </a:t>
            </a:r>
            <a:r>
              <a:rPr lang="es-MX" sz="4000" b="1" dirty="0" smtClean="0">
                <a:solidFill>
                  <a:srgbClr val="FF0000"/>
                </a:solidFill>
              </a:rPr>
              <a:t>27</a:t>
            </a:r>
          </a:p>
          <a:p>
            <a:r>
              <a:rPr lang="es-MX" sz="4000" dirty="0" smtClean="0"/>
              <a:t>9x4= </a:t>
            </a:r>
            <a:r>
              <a:rPr lang="es-MX" sz="4000" b="1" dirty="0" smtClean="0">
                <a:solidFill>
                  <a:srgbClr val="FF0000"/>
                </a:solidFill>
              </a:rPr>
              <a:t>36</a:t>
            </a:r>
          </a:p>
          <a:p>
            <a:r>
              <a:rPr lang="es-MX" sz="4000" dirty="0" smtClean="0"/>
              <a:t>9X5= </a:t>
            </a:r>
            <a:r>
              <a:rPr lang="es-MX" sz="4000" b="1" dirty="0" smtClean="0">
                <a:solidFill>
                  <a:srgbClr val="FF0000"/>
                </a:solidFill>
              </a:rPr>
              <a:t>45</a:t>
            </a:r>
          </a:p>
          <a:p>
            <a:r>
              <a:rPr lang="es-MX" sz="4000" dirty="0" smtClean="0"/>
              <a:t>9X6= </a:t>
            </a:r>
            <a:r>
              <a:rPr lang="es-MX" sz="4000" b="1" dirty="0" smtClean="0">
                <a:solidFill>
                  <a:srgbClr val="FF0000"/>
                </a:solidFill>
              </a:rPr>
              <a:t>54</a:t>
            </a:r>
          </a:p>
          <a:p>
            <a:r>
              <a:rPr lang="es-MX" sz="4000" dirty="0" smtClean="0"/>
              <a:t>9X7= </a:t>
            </a:r>
            <a:r>
              <a:rPr lang="es-MX" sz="4000" b="1" dirty="0" smtClean="0">
                <a:solidFill>
                  <a:srgbClr val="FF0000"/>
                </a:solidFill>
              </a:rPr>
              <a:t>63</a:t>
            </a:r>
          </a:p>
          <a:p>
            <a:r>
              <a:rPr lang="es-MX" sz="4000" dirty="0" smtClean="0"/>
              <a:t>9x8= </a:t>
            </a:r>
            <a:r>
              <a:rPr lang="es-MX" sz="4000" b="1" dirty="0" smtClean="0">
                <a:solidFill>
                  <a:srgbClr val="FF0000"/>
                </a:solidFill>
              </a:rPr>
              <a:t>72</a:t>
            </a:r>
          </a:p>
          <a:p>
            <a:r>
              <a:rPr lang="es-MX" sz="4000" dirty="0" smtClean="0"/>
              <a:t>9x9= </a:t>
            </a:r>
            <a:r>
              <a:rPr lang="es-MX" sz="4000" b="1" dirty="0" smtClean="0">
                <a:solidFill>
                  <a:srgbClr val="FF0000"/>
                </a:solidFill>
              </a:rPr>
              <a:t>81</a:t>
            </a:r>
          </a:p>
          <a:p>
            <a:r>
              <a:rPr lang="es-MX" sz="4000" dirty="0" smtClean="0"/>
              <a:t>9x10= </a:t>
            </a:r>
            <a:r>
              <a:rPr lang="es-MX" sz="4000" b="1" dirty="0" smtClean="0">
                <a:solidFill>
                  <a:srgbClr val="FF0000"/>
                </a:solidFill>
              </a:rPr>
              <a:t>90</a:t>
            </a:r>
            <a:endParaRPr lang="es-MX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portalhuarpe.com.ar/medhime20/Talleres/Talleres%20Rawson/11SETIEMBRE/03%20Matematica/html/images/c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4992" y="332657"/>
            <a:ext cx="3928076" cy="568863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7016" y="404664"/>
            <a:ext cx="8229600" cy="1143000"/>
          </a:xfrm>
        </p:spPr>
        <p:txBody>
          <a:bodyPr/>
          <a:lstStyle/>
          <a:p>
            <a:r>
              <a:rPr lang="es-MX" dirty="0" smtClean="0"/>
              <a:t>Ejercicio de la Tabla del 9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0"/>
            <a:ext cx="1569660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9x10=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9x0=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9X6=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9x4=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9X5= </a:t>
            </a:r>
          </a:p>
          <a:p>
            <a:r>
              <a:rPr lang="es-MX" sz="4000" b="1" dirty="0" smtClean="0"/>
              <a:t>9X2=</a:t>
            </a:r>
          </a:p>
          <a:p>
            <a:r>
              <a:rPr lang="es-MX" sz="4000" b="1" dirty="0" smtClean="0"/>
              <a:t>9x8=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9x7=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9x9=</a:t>
            </a:r>
          </a:p>
          <a:p>
            <a:r>
              <a:rPr lang="es-MX" sz="4000" b="1" dirty="0" smtClean="0"/>
              <a:t>9X1=</a:t>
            </a:r>
          </a:p>
          <a:p>
            <a:r>
              <a:rPr lang="es-MX" sz="4000" b="1" dirty="0" smtClean="0"/>
              <a:t>9X3=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131840" y="-171400"/>
            <a:ext cx="5811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PARA CONTESTAR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http://media.parabebes.com/images/exercises/multiplicar/original/ficha-tabla-multiplicar-del-9-pato.jpg?v=1416529144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5" y="1556792"/>
            <a:ext cx="4716016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wKcQ8yssqHg/VEqO-fkXrHI/AAAAAAAAVv0/SVZjIziYTRA/s1600/tabla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576" y="404664"/>
            <a:ext cx="8424180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0"/>
            <a:ext cx="207620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9x0= </a:t>
            </a:r>
            <a:r>
              <a:rPr lang="es-MX" sz="4000" b="1" dirty="0" smtClean="0">
                <a:solidFill>
                  <a:srgbClr val="FF0000"/>
                </a:solidFill>
              </a:rPr>
              <a:t>0</a:t>
            </a:r>
          </a:p>
          <a:p>
            <a:r>
              <a:rPr lang="es-MX" sz="4000" dirty="0" smtClean="0"/>
              <a:t>9x1= </a:t>
            </a:r>
            <a:r>
              <a:rPr lang="es-MX" sz="4000" b="1" dirty="0" smtClean="0">
                <a:solidFill>
                  <a:srgbClr val="FF0000"/>
                </a:solidFill>
              </a:rPr>
              <a:t>9</a:t>
            </a:r>
          </a:p>
          <a:p>
            <a:r>
              <a:rPr lang="es-MX" sz="4000" dirty="0" smtClean="0"/>
              <a:t>9X2= </a:t>
            </a:r>
            <a:r>
              <a:rPr lang="es-MX" sz="4000" b="1" dirty="0" smtClean="0">
                <a:solidFill>
                  <a:srgbClr val="FF0000"/>
                </a:solidFill>
              </a:rPr>
              <a:t>18</a:t>
            </a:r>
          </a:p>
          <a:p>
            <a:r>
              <a:rPr lang="es-MX" sz="4000" dirty="0" smtClean="0"/>
              <a:t>9x3= </a:t>
            </a:r>
            <a:r>
              <a:rPr lang="es-MX" sz="4000" b="1" dirty="0" smtClean="0">
                <a:solidFill>
                  <a:srgbClr val="FF0000"/>
                </a:solidFill>
              </a:rPr>
              <a:t>27</a:t>
            </a:r>
          </a:p>
          <a:p>
            <a:r>
              <a:rPr lang="es-MX" sz="4000" dirty="0" smtClean="0"/>
              <a:t>9x4= </a:t>
            </a:r>
            <a:r>
              <a:rPr lang="es-MX" sz="4000" b="1" dirty="0" smtClean="0">
                <a:solidFill>
                  <a:srgbClr val="FF0000"/>
                </a:solidFill>
              </a:rPr>
              <a:t>36</a:t>
            </a:r>
          </a:p>
          <a:p>
            <a:r>
              <a:rPr lang="es-MX" sz="4000" dirty="0" smtClean="0"/>
              <a:t>9X5= </a:t>
            </a:r>
            <a:r>
              <a:rPr lang="es-MX" sz="4000" b="1" dirty="0" smtClean="0">
                <a:solidFill>
                  <a:srgbClr val="FF0000"/>
                </a:solidFill>
              </a:rPr>
              <a:t>45</a:t>
            </a:r>
          </a:p>
          <a:p>
            <a:r>
              <a:rPr lang="es-MX" sz="4000" dirty="0" smtClean="0"/>
              <a:t>9X6= </a:t>
            </a:r>
            <a:r>
              <a:rPr lang="es-MX" sz="4000" b="1" dirty="0" smtClean="0">
                <a:solidFill>
                  <a:srgbClr val="FF0000"/>
                </a:solidFill>
              </a:rPr>
              <a:t>54</a:t>
            </a:r>
          </a:p>
          <a:p>
            <a:r>
              <a:rPr lang="es-MX" sz="4000" dirty="0" smtClean="0"/>
              <a:t>9X7= </a:t>
            </a:r>
            <a:r>
              <a:rPr lang="es-MX" sz="4000" b="1" dirty="0" smtClean="0">
                <a:solidFill>
                  <a:srgbClr val="FF0000"/>
                </a:solidFill>
              </a:rPr>
              <a:t>63</a:t>
            </a:r>
          </a:p>
          <a:p>
            <a:r>
              <a:rPr lang="es-MX" sz="4000" dirty="0" smtClean="0"/>
              <a:t>9x8= </a:t>
            </a:r>
            <a:r>
              <a:rPr lang="es-MX" sz="4000" b="1" dirty="0" smtClean="0">
                <a:solidFill>
                  <a:srgbClr val="FF0000"/>
                </a:solidFill>
              </a:rPr>
              <a:t>72</a:t>
            </a:r>
          </a:p>
          <a:p>
            <a:r>
              <a:rPr lang="es-MX" sz="4000" dirty="0" smtClean="0"/>
              <a:t>9x9= </a:t>
            </a:r>
            <a:r>
              <a:rPr lang="es-MX" sz="4000" b="1" dirty="0" smtClean="0">
                <a:solidFill>
                  <a:srgbClr val="FF0000"/>
                </a:solidFill>
              </a:rPr>
              <a:t>81</a:t>
            </a:r>
          </a:p>
          <a:p>
            <a:r>
              <a:rPr lang="es-MX" sz="4000" dirty="0" smtClean="0"/>
              <a:t>9x10= </a:t>
            </a:r>
            <a:r>
              <a:rPr lang="es-MX" sz="4000" b="1" dirty="0" smtClean="0">
                <a:solidFill>
                  <a:srgbClr val="FF0000"/>
                </a:solidFill>
              </a:rPr>
              <a:t>90</a:t>
            </a:r>
            <a:endParaRPr lang="es-MX" sz="4000" b="1" dirty="0">
              <a:solidFill>
                <a:srgbClr val="FF0000"/>
              </a:solidFill>
            </a:endParaRPr>
          </a:p>
        </p:txBody>
      </p:sp>
      <p:pic>
        <p:nvPicPr>
          <p:cNvPr id="2" name="Picture 2" descr="https://reducandonos.files.wordpress.com/2013/07/numero-nue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052736"/>
            <a:ext cx="5715000" cy="4476751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827584" y="-5314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TABLA DE MULTIPLICAR DEL 9</a:t>
            </a:r>
            <a:endParaRPr kumimoji="0" lang="es-MX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39684" y="-27384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pic>
        <p:nvPicPr>
          <p:cNvPr id="1030" name="Picture 6" descr="http://leoloqueveo.org/numeros/nue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sp>
        <p:nvSpPr>
          <p:cNvPr id="9" name="8 Elipse"/>
          <p:cNvSpPr/>
          <p:nvPr/>
        </p:nvSpPr>
        <p:spPr>
          <a:xfrm>
            <a:off x="3131840" y="620688"/>
            <a:ext cx="2448272" cy="2448272"/>
          </a:xfrm>
          <a:prstGeom prst="ellipse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0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9872" y="2996952"/>
            <a:ext cx="1813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0 grupo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25385" y="3429000"/>
            <a:ext cx="43508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0 = 0</a:t>
            </a:r>
            <a:endParaRPr lang="es-MX" sz="9600" b="1" dirty="0"/>
          </a:p>
        </p:txBody>
      </p:sp>
      <p:pic>
        <p:nvPicPr>
          <p:cNvPr id="2050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673744"/>
            <a:ext cx="2520280" cy="1995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39684" y="-27384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7" name="6 Grupo"/>
          <p:cNvGrpSpPr/>
          <p:nvPr/>
        </p:nvGrpSpPr>
        <p:grpSpPr>
          <a:xfrm>
            <a:off x="3779912" y="1124744"/>
            <a:ext cx="1296144" cy="1368152"/>
            <a:chOff x="4211960" y="1052736"/>
            <a:chExt cx="1296144" cy="13681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pic>
        <p:nvPicPr>
          <p:cNvPr id="103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sp>
        <p:nvSpPr>
          <p:cNvPr id="9" name="8 Elipse"/>
          <p:cNvSpPr/>
          <p:nvPr/>
        </p:nvSpPr>
        <p:spPr>
          <a:xfrm>
            <a:off x="3131840" y="620688"/>
            <a:ext cx="2448272" cy="2448272"/>
          </a:xfrm>
          <a:prstGeom prst="ellipse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9872" y="2996952"/>
            <a:ext cx="1813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1 grupo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25385" y="3429000"/>
            <a:ext cx="43508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1 = 9</a:t>
            </a:r>
            <a:endParaRPr lang="es-MX" sz="9600" b="1" dirty="0"/>
          </a:p>
        </p:txBody>
      </p:sp>
      <p:grpSp>
        <p:nvGrpSpPr>
          <p:cNvPr id="13" name="12 Grupo"/>
          <p:cNvGrpSpPr/>
          <p:nvPr/>
        </p:nvGrpSpPr>
        <p:grpSpPr>
          <a:xfrm>
            <a:off x="3851920" y="5157192"/>
            <a:ext cx="1296144" cy="1368152"/>
            <a:chOff x="4211960" y="1052736"/>
            <a:chExt cx="1296144" cy="136815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pic>
        <p:nvPicPr>
          <p:cNvPr id="2050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673744"/>
            <a:ext cx="2520280" cy="1995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13" name="12 Grupo"/>
          <p:cNvGrpSpPr/>
          <p:nvPr/>
        </p:nvGrpSpPr>
        <p:grpSpPr>
          <a:xfrm>
            <a:off x="4211960" y="1052736"/>
            <a:ext cx="1656184" cy="1440160"/>
            <a:chOff x="3131840" y="620688"/>
            <a:chExt cx="2448272" cy="2448272"/>
          </a:xfrm>
        </p:grpSpPr>
        <p:grpSp>
          <p:nvGrpSpPr>
            <p:cNvPr id="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87824" y="2420888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2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73825" y="2996952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2 = 18</a:t>
            </a:r>
            <a:endParaRPr lang="es-MX" sz="96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2267744" y="980728"/>
            <a:ext cx="1656184" cy="1440160"/>
            <a:chOff x="3131840" y="620688"/>
            <a:chExt cx="2448272" cy="2448272"/>
          </a:xfrm>
        </p:grpSpPr>
        <p:grpSp>
          <p:nvGrpSpPr>
            <p:cNvPr id="1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grpSp>
        <p:nvGrpSpPr>
          <p:cNvPr id="22" name="21 Grupo"/>
          <p:cNvGrpSpPr/>
          <p:nvPr/>
        </p:nvGrpSpPr>
        <p:grpSpPr>
          <a:xfrm>
            <a:off x="3347864" y="5013176"/>
            <a:ext cx="1296144" cy="1368152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25" name="24 Grupo"/>
          <p:cNvGrpSpPr/>
          <p:nvPr/>
        </p:nvGrpSpPr>
        <p:grpSpPr>
          <a:xfrm>
            <a:off x="4860032" y="5013176"/>
            <a:ext cx="1296144" cy="1368152"/>
            <a:chOff x="4211960" y="1052736"/>
            <a:chExt cx="1296144" cy="136815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764704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91880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3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07704" y="2924944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3 = 27</a:t>
            </a:r>
            <a:endParaRPr lang="es-MX" sz="96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764704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2843808" y="5013176"/>
            <a:ext cx="1296144" cy="1368152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" name="24 Grupo"/>
          <p:cNvGrpSpPr/>
          <p:nvPr/>
        </p:nvGrpSpPr>
        <p:grpSpPr>
          <a:xfrm>
            <a:off x="4283968" y="5013176"/>
            <a:ext cx="1296144" cy="1368152"/>
            <a:chOff x="4211960" y="1052736"/>
            <a:chExt cx="1296144" cy="136815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25" name="12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grpSp>
          <p:nvGrpSpPr>
            <p:cNvPr id="28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2" name="21 Grupo"/>
          <p:cNvGrpSpPr/>
          <p:nvPr/>
        </p:nvGrpSpPr>
        <p:grpSpPr>
          <a:xfrm>
            <a:off x="5796136" y="5013176"/>
            <a:ext cx="1296144" cy="1368152"/>
            <a:chOff x="4211960" y="1052736"/>
            <a:chExt cx="1296144" cy="136815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764704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067944" y="270892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4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1897" y="3501008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4 = 36</a:t>
            </a:r>
            <a:endParaRPr lang="es-MX" sz="96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764704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2843808" y="5013176"/>
            <a:ext cx="1296144" cy="1368152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" name="24 Grupo"/>
          <p:cNvGrpSpPr/>
          <p:nvPr/>
        </p:nvGrpSpPr>
        <p:grpSpPr>
          <a:xfrm>
            <a:off x="4283968" y="5013176"/>
            <a:ext cx="1296144" cy="1368152"/>
            <a:chOff x="4211960" y="1052736"/>
            <a:chExt cx="1296144" cy="136815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3" name="12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grpSp>
          <p:nvGrpSpPr>
            <p:cNvPr id="14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21 Grupo"/>
          <p:cNvGrpSpPr/>
          <p:nvPr/>
        </p:nvGrpSpPr>
        <p:grpSpPr>
          <a:xfrm>
            <a:off x="5796136" y="5013176"/>
            <a:ext cx="1296144" cy="1368152"/>
            <a:chOff x="4211960" y="1052736"/>
            <a:chExt cx="1296144" cy="136815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32" name="14 Grupo"/>
          <p:cNvGrpSpPr/>
          <p:nvPr/>
        </p:nvGrpSpPr>
        <p:grpSpPr>
          <a:xfrm>
            <a:off x="1547664" y="2348880"/>
            <a:ext cx="1656184" cy="1440160"/>
            <a:chOff x="3131840" y="620688"/>
            <a:chExt cx="2448272" cy="2448272"/>
          </a:xfrm>
        </p:grpSpPr>
        <p:grpSp>
          <p:nvGrpSpPr>
            <p:cNvPr id="3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9" name="21 Grupo"/>
          <p:cNvGrpSpPr/>
          <p:nvPr/>
        </p:nvGrpSpPr>
        <p:grpSpPr>
          <a:xfrm>
            <a:off x="7236296" y="5013176"/>
            <a:ext cx="1296144" cy="1368152"/>
            <a:chOff x="4211960" y="1052736"/>
            <a:chExt cx="1296144" cy="1368152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764704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60232" y="2852936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5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1897" y="3501008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5 = 45</a:t>
            </a:r>
            <a:endParaRPr lang="es-MX" sz="96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764704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5393824"/>
            <a:ext cx="1701824" cy="1347544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1835696" y="5301208"/>
            <a:ext cx="1296144" cy="1368152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8" name="24 Grupo"/>
          <p:cNvGrpSpPr/>
          <p:nvPr/>
        </p:nvGrpSpPr>
        <p:grpSpPr>
          <a:xfrm>
            <a:off x="3275856" y="5301208"/>
            <a:ext cx="1296144" cy="1368152"/>
            <a:chOff x="4211960" y="1052736"/>
            <a:chExt cx="1296144" cy="136815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3" name="12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grpSp>
          <p:nvGrpSpPr>
            <p:cNvPr id="14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21 Grupo"/>
          <p:cNvGrpSpPr/>
          <p:nvPr/>
        </p:nvGrpSpPr>
        <p:grpSpPr>
          <a:xfrm>
            <a:off x="4716016" y="5301208"/>
            <a:ext cx="1296144" cy="1368152"/>
            <a:chOff x="4211960" y="1052736"/>
            <a:chExt cx="1296144" cy="136815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6" name="14 Grupo"/>
          <p:cNvGrpSpPr/>
          <p:nvPr/>
        </p:nvGrpSpPr>
        <p:grpSpPr>
          <a:xfrm>
            <a:off x="1619672" y="2348880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21 Grupo"/>
          <p:cNvGrpSpPr/>
          <p:nvPr/>
        </p:nvGrpSpPr>
        <p:grpSpPr>
          <a:xfrm>
            <a:off x="6156176" y="5301208"/>
            <a:ext cx="1296144" cy="1368152"/>
            <a:chOff x="4211960" y="1052736"/>
            <a:chExt cx="1296144" cy="1368152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42" name="21 Grupo"/>
          <p:cNvGrpSpPr/>
          <p:nvPr/>
        </p:nvGrpSpPr>
        <p:grpSpPr>
          <a:xfrm>
            <a:off x="7524328" y="5301208"/>
            <a:ext cx="1296144" cy="1368152"/>
            <a:chOff x="4211960" y="1052736"/>
            <a:chExt cx="1296144" cy="1368152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45" name="14 Grupo"/>
          <p:cNvGrpSpPr/>
          <p:nvPr/>
        </p:nvGrpSpPr>
        <p:grpSpPr>
          <a:xfrm>
            <a:off x="3491880" y="2348880"/>
            <a:ext cx="1656184" cy="1440160"/>
            <a:chOff x="3131840" y="620688"/>
            <a:chExt cx="2448272" cy="2448272"/>
          </a:xfrm>
        </p:grpSpPr>
        <p:grpSp>
          <p:nvGrpSpPr>
            <p:cNvPr id="4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9</a:t>
            </a:r>
            <a:endParaRPr lang="es-MX" sz="4000" dirty="0"/>
          </a:p>
        </p:txBody>
      </p:sp>
      <p:grpSp>
        <p:nvGrpSpPr>
          <p:cNvPr id="2" name="12 Grupo"/>
          <p:cNvGrpSpPr/>
          <p:nvPr/>
        </p:nvGrpSpPr>
        <p:grpSpPr>
          <a:xfrm>
            <a:off x="3347864" y="764704"/>
            <a:ext cx="1656184" cy="1440160"/>
            <a:chOff x="3131840" y="620688"/>
            <a:chExt cx="2448272" cy="2448272"/>
          </a:xfrm>
        </p:grpSpPr>
        <p:grpSp>
          <p:nvGrpSpPr>
            <p:cNvPr id="3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90003" y="2780928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6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3659540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9 x 6 = 54</a:t>
            </a:r>
            <a:endParaRPr lang="es-MX" sz="9600" b="1" dirty="0"/>
          </a:p>
        </p:txBody>
      </p:sp>
      <p:grpSp>
        <p:nvGrpSpPr>
          <p:cNvPr id="5" name="14 Grupo"/>
          <p:cNvGrpSpPr/>
          <p:nvPr/>
        </p:nvGrpSpPr>
        <p:grpSpPr>
          <a:xfrm>
            <a:off x="1547664" y="764704"/>
            <a:ext cx="1656184" cy="1440160"/>
            <a:chOff x="3131840" y="620688"/>
            <a:chExt cx="2448272" cy="2448272"/>
          </a:xfrm>
        </p:grpSpPr>
        <p:grpSp>
          <p:nvGrpSpPr>
            <p:cNvPr id="6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0" name="Picture 6" descr="http://leoloqueveo.org/numeros/nue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1561813"/>
          </a:xfrm>
          <a:prstGeom prst="rect">
            <a:avLst/>
          </a:prstGeom>
          <a:noFill/>
        </p:spPr>
      </p:pic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5393824"/>
            <a:ext cx="1701824" cy="1347544"/>
          </a:xfrm>
          <a:prstGeom prst="rect">
            <a:avLst/>
          </a:prstGeom>
          <a:noFill/>
        </p:spPr>
      </p:pic>
      <p:grpSp>
        <p:nvGrpSpPr>
          <p:cNvPr id="7" name="21 Grupo"/>
          <p:cNvGrpSpPr/>
          <p:nvPr/>
        </p:nvGrpSpPr>
        <p:grpSpPr>
          <a:xfrm>
            <a:off x="1763688" y="5733256"/>
            <a:ext cx="1008112" cy="936104"/>
            <a:chOff x="4211960" y="1052736"/>
            <a:chExt cx="1296144" cy="1368152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13" name="12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grpSp>
          <p:nvGrpSpPr>
            <p:cNvPr id="14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29" name="2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14 Grupo"/>
          <p:cNvGrpSpPr/>
          <p:nvPr/>
        </p:nvGrpSpPr>
        <p:grpSpPr>
          <a:xfrm>
            <a:off x="1619672" y="2348880"/>
            <a:ext cx="1656184" cy="1440160"/>
            <a:chOff x="3131840" y="620688"/>
            <a:chExt cx="2448272" cy="2448272"/>
          </a:xfrm>
        </p:grpSpPr>
        <p:grpSp>
          <p:nvGrpSpPr>
            <p:cNvPr id="22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36" name="3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2" name="14 Grupo"/>
          <p:cNvGrpSpPr/>
          <p:nvPr/>
        </p:nvGrpSpPr>
        <p:grpSpPr>
          <a:xfrm>
            <a:off x="3491880" y="2348880"/>
            <a:ext cx="1656184" cy="1440160"/>
            <a:chOff x="3131840" y="620688"/>
            <a:chExt cx="2448272" cy="2448272"/>
          </a:xfrm>
        </p:grpSpPr>
        <p:grpSp>
          <p:nvGrpSpPr>
            <p:cNvPr id="35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50" name="14 Grupo"/>
          <p:cNvGrpSpPr/>
          <p:nvPr/>
        </p:nvGrpSpPr>
        <p:grpSpPr>
          <a:xfrm>
            <a:off x="5364088" y="2348880"/>
            <a:ext cx="1656184" cy="1440160"/>
            <a:chOff x="3131840" y="620688"/>
            <a:chExt cx="2448272" cy="2448272"/>
          </a:xfrm>
        </p:grpSpPr>
        <p:grpSp>
          <p:nvGrpSpPr>
            <p:cNvPr id="51" name="6 Grupo"/>
            <p:cNvGrpSpPr/>
            <p:nvPr/>
          </p:nvGrpSpPr>
          <p:grpSpPr>
            <a:xfrm>
              <a:off x="3779912" y="1124744"/>
              <a:ext cx="1296144" cy="1368152"/>
              <a:chOff x="4211960" y="1052736"/>
              <a:chExt cx="1296144" cy="1368152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1916832"/>
                <a:ext cx="128224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" name="Picture 4" descr="http://spe.fotolog.com/photo/62/1/86/vitoriana1988/1223774083088_f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11960" y="1052736"/>
                <a:ext cx="1296144" cy="864096"/>
              </a:xfrm>
              <a:prstGeom prst="rect">
                <a:avLst/>
              </a:prstGeom>
              <a:noFill/>
            </p:spPr>
          </p:pic>
        </p:grpSp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55" name="21 Grupo"/>
          <p:cNvGrpSpPr/>
          <p:nvPr/>
        </p:nvGrpSpPr>
        <p:grpSpPr>
          <a:xfrm>
            <a:off x="2987824" y="5733256"/>
            <a:ext cx="1008112" cy="936104"/>
            <a:chOff x="4211960" y="1052736"/>
            <a:chExt cx="1296144" cy="1368152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58" name="21 Grupo"/>
          <p:cNvGrpSpPr/>
          <p:nvPr/>
        </p:nvGrpSpPr>
        <p:grpSpPr>
          <a:xfrm>
            <a:off x="4139952" y="5733256"/>
            <a:ext cx="1008112" cy="936104"/>
            <a:chOff x="4211960" y="1052736"/>
            <a:chExt cx="1296144" cy="136815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61" name="21 Grupo"/>
          <p:cNvGrpSpPr/>
          <p:nvPr/>
        </p:nvGrpSpPr>
        <p:grpSpPr>
          <a:xfrm>
            <a:off x="5220072" y="5733256"/>
            <a:ext cx="1008112" cy="936104"/>
            <a:chOff x="4211960" y="1052736"/>
            <a:chExt cx="1296144" cy="1368152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64" name="21 Grupo"/>
          <p:cNvGrpSpPr/>
          <p:nvPr/>
        </p:nvGrpSpPr>
        <p:grpSpPr>
          <a:xfrm>
            <a:off x="6300192" y="5733256"/>
            <a:ext cx="1008112" cy="936104"/>
            <a:chOff x="4211960" y="1052736"/>
            <a:chExt cx="1296144" cy="1368152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  <p:grpSp>
        <p:nvGrpSpPr>
          <p:cNvPr id="67" name="21 Grupo"/>
          <p:cNvGrpSpPr/>
          <p:nvPr/>
        </p:nvGrpSpPr>
        <p:grpSpPr>
          <a:xfrm>
            <a:off x="7308304" y="5733256"/>
            <a:ext cx="1008112" cy="936104"/>
            <a:chOff x="4211960" y="1052736"/>
            <a:chExt cx="1296144" cy="1368152"/>
          </a:xfrm>
        </p:grpSpPr>
        <p:pic>
          <p:nvPicPr>
            <p:cNvPr id="6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1916832"/>
              <a:ext cx="128224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4" descr="http://spe.fotolog.com/photo/62/1/86/vitoriana1988/1223774083088_f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1052736"/>
              <a:ext cx="1296144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449</Words>
  <Application>Microsoft Office PowerPoint</Application>
  <PresentationFormat>Presentación en pantalla (4:3)</PresentationFormat>
  <Paragraphs>180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SERIE DE LA TABLA DE MULTIPLICAR DEL 9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Ejercicio de la Tabla del 9</vt:lpstr>
      <vt:lpstr>Diapositiva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Ba-k.com</dc:creator>
  <cp:lastModifiedBy>Ba-k.com</cp:lastModifiedBy>
  <cp:revision>67</cp:revision>
  <dcterms:created xsi:type="dcterms:W3CDTF">2015-09-21T13:40:01Z</dcterms:created>
  <dcterms:modified xsi:type="dcterms:W3CDTF">2016-01-11T16:02:10Z</dcterms:modified>
</cp:coreProperties>
</file>